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62" r:id="rId6"/>
    <p:sldId id="300" r:id="rId7"/>
    <p:sldId id="311" r:id="rId8"/>
    <p:sldId id="297" r:id="rId9"/>
    <p:sldId id="308" r:id="rId10"/>
    <p:sldId id="310" r:id="rId11"/>
    <p:sldId id="298" r:id="rId12"/>
    <p:sldId id="301" r:id="rId13"/>
    <p:sldId id="264" r:id="rId14"/>
    <p:sldId id="302" r:id="rId15"/>
    <p:sldId id="269" r:id="rId16"/>
    <p:sldId id="303" r:id="rId17"/>
    <p:sldId id="306" r:id="rId18"/>
    <p:sldId id="309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aleway Black" pitchFamily="2" charset="0"/>
      <p:bold r:id="rId36"/>
      <p:boldItalic r:id="rId37"/>
    </p:embeddedFont>
    <p:embeddedFont>
      <p:font typeface="Raleway ExtraBold" pitchFamily="2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9DC86-C49D-4225-98BA-42A9CB8BD629}" v="993" dt="2023-12-06T07:15:09.448"/>
    <p1510:client id="{2A3BB619-28F7-406D-B4FF-A0AF2F17D7EC}" v="157" dt="2023-12-06T15:00:27.550"/>
    <p1510:client id="{366069A8-F961-4C03-9E2D-FD75D81854BC}" v="251" dt="2023-12-06T06:39:25.800"/>
    <p1510:client id="{4BE34480-9F53-4570-9B3C-4CA3EB09456C}" v="544" dt="2023-12-06T16:26:14.651"/>
    <p1510:client id="{632A380B-48FF-434F-AEA7-33C2DD780AE8}" v="689" dt="2023-12-06T06:22:17.123"/>
    <p1510:client id="{7B9A0A09-795D-4BBA-8BEB-0EB607972A99}" v="35" dt="2023-12-06T07:30:10.484"/>
    <p1510:client id="{8489DF48-1585-4F21-B84A-B76C622320C0}" v="421" dt="2023-12-06T06:29:35.753"/>
    <p1510:client id="{86183F94-D99E-485E-8A7A-DBD36D7A5A51}" v="45" dt="2023-12-06T06:01:51.584"/>
    <p1510:client id="{A1733032-3A84-494E-813E-CA83B8A5B6AB}" v="94" dt="2023-12-06T14:42:07.639"/>
    <p1510:client id="{A2250928-B7DF-4A8E-A7AA-002532533CCA}" v="84" dt="2023-12-06T15:31:46.271"/>
    <p1510:client id="{B8EDC040-01A9-42B5-B0DD-90467FCC2EBC}" v="350" dt="2023-12-06T08:14:48.432"/>
    <p1510:client id="{C724A02F-A84C-48B7-B32B-0B623C281F22}" v="106" dt="2023-12-06T14:38:00.732"/>
    <p1510:client id="{D363FCEA-597B-084C-9189-F710FBEDC297}" v="597" dt="2023-12-06T15:25:27.367"/>
    <p1510:client id="{ECED73EE-34E6-45AB-A7AC-22A978F9EAC5}" v="24" dt="2023-12-06T14:47:29.216"/>
    <p1510:client id="{FA7E8C0A-F75B-4102-A649-ADBAD6DFF7FD}" v="23" dt="2023-12-06T15:39:39.154"/>
  </p1510:revLst>
</p1510:revInfo>
</file>

<file path=ppt/tableStyles.xml><?xml version="1.0" encoding="utf-8"?>
<a:tblStyleLst xmlns:a="http://schemas.openxmlformats.org/drawingml/2006/main" def="{24F6E759-A553-4EEC-93FF-3EAA046DA88E}">
  <a:tblStyle styleId="{24F6E759-A553-4EEC-93FF-3EAA046DA8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57A857-66FF-422B-8F1E-B467EFDF90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6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veri, Naitik" userId="S::nrzaveri@wpi.edu::4c2a7bfe-edc4-44d9-a5af-f4818973a269" providerId="AD" clId="Web-{ECED73EE-34E6-45AB-A7AC-22A978F9EAC5}"/>
    <pc:docChg chg="modSld">
      <pc:chgData name="Zaveri, Naitik" userId="S::nrzaveri@wpi.edu::4c2a7bfe-edc4-44d9-a5af-f4818973a269" providerId="AD" clId="Web-{ECED73EE-34E6-45AB-A7AC-22A978F9EAC5}" dt="2023-12-06T14:47:29.216" v="23" actId="20577"/>
      <pc:docMkLst>
        <pc:docMk/>
      </pc:docMkLst>
      <pc:sldChg chg="modSp">
        <pc:chgData name="Zaveri, Naitik" userId="S::nrzaveri@wpi.edu::4c2a7bfe-edc4-44d9-a5af-f4818973a269" providerId="AD" clId="Web-{ECED73EE-34E6-45AB-A7AC-22A978F9EAC5}" dt="2023-12-06T14:47:29.216" v="23" actId="20577"/>
        <pc:sldMkLst>
          <pc:docMk/>
          <pc:sldMk cId="2325812120" sldId="309"/>
        </pc:sldMkLst>
        <pc:spChg chg="mod">
          <ac:chgData name="Zaveri, Naitik" userId="S::nrzaveri@wpi.edu::4c2a7bfe-edc4-44d9-a5af-f4818973a269" providerId="AD" clId="Web-{ECED73EE-34E6-45AB-A7AC-22A978F9EAC5}" dt="2023-12-06T14:47:29.216" v="23" actId="20577"/>
          <ac:spMkLst>
            <pc:docMk/>
            <pc:sldMk cId="2325812120" sldId="309"/>
            <ac:spMk id="4" creationId="{F3AF43F3-55F0-D01E-F9D8-BF132C381DE5}"/>
          </ac:spMkLst>
        </pc:spChg>
      </pc:sldChg>
    </pc:docChg>
  </pc:docChgLst>
  <pc:docChgLst>
    <pc:chgData name="Ahmed, Arafat" userId="S::aahmed@wpi.edu::b7e59cc4-6f54-46c3-b917-a53684ab1175" providerId="AD" clId="Web-{2A3BB619-28F7-406D-B4FF-A0AF2F17D7EC}"/>
    <pc:docChg chg="addSld modSld">
      <pc:chgData name="Ahmed, Arafat" userId="S::aahmed@wpi.edu::b7e59cc4-6f54-46c3-b917-a53684ab1175" providerId="AD" clId="Web-{2A3BB619-28F7-406D-B4FF-A0AF2F17D7EC}" dt="2023-12-06T15:00:24.566" v="134" actId="20577"/>
      <pc:docMkLst>
        <pc:docMk/>
      </pc:docMkLst>
      <pc:sldChg chg="addSp delSp modSp">
        <pc:chgData name="Ahmed, Arafat" userId="S::aahmed@wpi.edu::b7e59cc4-6f54-46c3-b917-a53684ab1175" providerId="AD" clId="Web-{2A3BB619-28F7-406D-B4FF-A0AF2F17D7EC}" dt="2023-12-06T15:00:24.566" v="134" actId="20577"/>
        <pc:sldMkLst>
          <pc:docMk/>
          <pc:sldMk cId="0" sldId="269"/>
        </pc:sldMkLst>
        <pc:spChg chg="add mod">
          <ac:chgData name="Ahmed, Arafat" userId="S::aahmed@wpi.edu::b7e59cc4-6f54-46c3-b917-a53684ab1175" providerId="AD" clId="Web-{2A3BB619-28F7-406D-B4FF-A0AF2F17D7EC}" dt="2023-12-06T14:54:46.028" v="85" actId="20577"/>
          <ac:spMkLst>
            <pc:docMk/>
            <pc:sldMk cId="0" sldId="269"/>
            <ac:spMk id="2" creationId="{E85C798D-4826-C019-C706-AD62541A52F0}"/>
          </ac:spMkLst>
        </pc:spChg>
        <pc:spChg chg="add mod">
          <ac:chgData name="Ahmed, Arafat" userId="S::aahmed@wpi.edu::b7e59cc4-6f54-46c3-b917-a53684ab1175" providerId="AD" clId="Web-{2A3BB619-28F7-406D-B4FF-A0AF2F17D7EC}" dt="2023-12-06T14:55:04.107" v="88" actId="14100"/>
          <ac:spMkLst>
            <pc:docMk/>
            <pc:sldMk cId="0" sldId="269"/>
            <ac:spMk id="3" creationId="{E88542F7-46BD-0B29-587C-77092D5C370C}"/>
          </ac:spMkLst>
        </pc:spChg>
        <pc:spChg chg="mod">
          <ac:chgData name="Ahmed, Arafat" userId="S::aahmed@wpi.edu::b7e59cc4-6f54-46c3-b917-a53684ab1175" providerId="AD" clId="Web-{2A3BB619-28F7-406D-B4FF-A0AF2F17D7EC}" dt="2023-12-06T14:52:24.667" v="62" actId="20577"/>
          <ac:spMkLst>
            <pc:docMk/>
            <pc:sldMk cId="0" sldId="269"/>
            <ac:spMk id="6" creationId="{775C5635-7F88-AC0E-F0DB-0C8AA82DB84B}"/>
          </ac:spMkLst>
        </pc:spChg>
        <pc:spChg chg="add mod">
          <ac:chgData name="Ahmed, Arafat" userId="S::aahmed@wpi.edu::b7e59cc4-6f54-46c3-b917-a53684ab1175" providerId="AD" clId="Web-{2A3BB619-28F7-406D-B4FF-A0AF2F17D7EC}" dt="2023-12-06T14:55:15.216" v="90" actId="1076"/>
          <ac:spMkLst>
            <pc:docMk/>
            <pc:sldMk cId="0" sldId="269"/>
            <ac:spMk id="7" creationId="{FC062742-325B-3277-1DE8-E3C2E7CF669D}"/>
          </ac:spMkLst>
        </pc:spChg>
        <pc:spChg chg="add del">
          <ac:chgData name="Ahmed, Arafat" userId="S::aahmed@wpi.edu::b7e59cc4-6f54-46c3-b917-a53684ab1175" providerId="AD" clId="Web-{2A3BB619-28F7-406D-B4FF-A0AF2F17D7EC}" dt="2023-12-06T14:56:35.765" v="92"/>
          <ac:spMkLst>
            <pc:docMk/>
            <pc:sldMk cId="0" sldId="269"/>
            <ac:spMk id="8" creationId="{79783264-F102-751C-EDBD-7096F4AF009B}"/>
          </ac:spMkLst>
        </pc:spChg>
        <pc:spChg chg="add mod">
          <ac:chgData name="Ahmed, Arafat" userId="S::aahmed@wpi.edu::b7e59cc4-6f54-46c3-b917-a53684ab1175" providerId="AD" clId="Web-{2A3BB619-28F7-406D-B4FF-A0AF2F17D7EC}" dt="2023-12-06T14:57:17.923" v="96"/>
          <ac:spMkLst>
            <pc:docMk/>
            <pc:sldMk cId="0" sldId="269"/>
            <ac:spMk id="9" creationId="{27CC81A3-735E-57FA-D0B6-DE5A0AB41A48}"/>
          </ac:spMkLst>
        </pc:spChg>
        <pc:spChg chg="add del">
          <ac:chgData name="Ahmed, Arafat" userId="S::aahmed@wpi.edu::b7e59cc4-6f54-46c3-b917-a53684ab1175" providerId="AD" clId="Web-{2A3BB619-28F7-406D-B4FF-A0AF2F17D7EC}" dt="2023-12-06T14:57:32.094" v="98"/>
          <ac:spMkLst>
            <pc:docMk/>
            <pc:sldMk cId="0" sldId="269"/>
            <ac:spMk id="11" creationId="{7ABA0598-11AA-D753-8494-305AFF76E9A4}"/>
          </ac:spMkLst>
        </pc:spChg>
        <pc:spChg chg="add mod">
          <ac:chgData name="Ahmed, Arafat" userId="S::aahmed@wpi.edu::b7e59cc4-6f54-46c3-b917-a53684ab1175" providerId="AD" clId="Web-{2A3BB619-28F7-406D-B4FF-A0AF2F17D7EC}" dt="2023-12-06T14:57:46.469" v="101" actId="14100"/>
          <ac:spMkLst>
            <pc:docMk/>
            <pc:sldMk cId="0" sldId="269"/>
            <ac:spMk id="12" creationId="{5B6A2303-0091-C1F5-CEA2-78CB5B9D278D}"/>
          </ac:spMkLst>
        </pc:spChg>
        <pc:spChg chg="mod">
          <ac:chgData name="Ahmed, Arafat" userId="S::aahmed@wpi.edu::b7e59cc4-6f54-46c3-b917-a53684ab1175" providerId="AD" clId="Web-{2A3BB619-28F7-406D-B4FF-A0AF2F17D7EC}" dt="2023-12-06T14:52:26.792" v="65" actId="20577"/>
          <ac:spMkLst>
            <pc:docMk/>
            <pc:sldMk cId="0" sldId="269"/>
            <ac:spMk id="15" creationId="{84453E40-97CE-D89C-2D9F-48700D1AD48B}"/>
          </ac:spMkLst>
        </pc:spChg>
        <pc:spChg chg="mod">
          <ac:chgData name="Ahmed, Arafat" userId="S::aahmed@wpi.edu::b7e59cc4-6f54-46c3-b917-a53684ab1175" providerId="AD" clId="Web-{2A3BB619-28F7-406D-B4FF-A0AF2F17D7EC}" dt="2023-12-06T14:52:30.823" v="68" actId="20577"/>
          <ac:spMkLst>
            <pc:docMk/>
            <pc:sldMk cId="0" sldId="269"/>
            <ac:spMk id="16" creationId="{6D412532-015D-E8F8-FB68-BB8DDCB4CEC8}"/>
          </ac:spMkLst>
        </pc:spChg>
        <pc:spChg chg="mod">
          <ac:chgData name="Ahmed, Arafat" userId="S::aahmed@wpi.edu::b7e59cc4-6f54-46c3-b917-a53684ab1175" providerId="AD" clId="Web-{2A3BB619-28F7-406D-B4FF-A0AF2F17D7EC}" dt="2023-12-06T14:52:34.370" v="70" actId="20577"/>
          <ac:spMkLst>
            <pc:docMk/>
            <pc:sldMk cId="0" sldId="269"/>
            <ac:spMk id="17" creationId="{54DE40A2-656D-2560-50E8-876866AC88C1}"/>
          </ac:spMkLst>
        </pc:spChg>
        <pc:spChg chg="add mod">
          <ac:chgData name="Ahmed, Arafat" userId="S::aahmed@wpi.edu::b7e59cc4-6f54-46c3-b917-a53684ab1175" providerId="AD" clId="Web-{2A3BB619-28F7-406D-B4FF-A0AF2F17D7EC}" dt="2023-12-06T14:58:02.985" v="104" actId="14100"/>
          <ac:spMkLst>
            <pc:docMk/>
            <pc:sldMk cId="0" sldId="269"/>
            <ac:spMk id="19" creationId="{6C1A6334-900C-2751-B7BD-F9133B814D55}"/>
          </ac:spMkLst>
        </pc:spChg>
        <pc:spChg chg="mod">
          <ac:chgData name="Ahmed, Arafat" userId="S::aahmed@wpi.edu::b7e59cc4-6f54-46c3-b917-a53684ab1175" providerId="AD" clId="Web-{2A3BB619-28F7-406D-B4FF-A0AF2F17D7EC}" dt="2023-12-06T14:52:49.730" v="74" actId="20577"/>
          <ac:spMkLst>
            <pc:docMk/>
            <pc:sldMk cId="0" sldId="269"/>
            <ac:spMk id="20" creationId="{8EE6C91B-A909-1EEE-BEA9-3B191DBB7545}"/>
          </ac:spMkLst>
        </pc:spChg>
        <pc:spChg chg="add mod">
          <ac:chgData name="Ahmed, Arafat" userId="S::aahmed@wpi.edu::b7e59cc4-6f54-46c3-b917-a53684ab1175" providerId="AD" clId="Web-{2A3BB619-28F7-406D-B4FF-A0AF2F17D7EC}" dt="2023-12-06T14:59:47.940" v="124" actId="1076"/>
          <ac:spMkLst>
            <pc:docMk/>
            <pc:sldMk cId="0" sldId="269"/>
            <ac:spMk id="21" creationId="{A8F2D859-D313-BC29-76F1-3B56AF872A02}"/>
          </ac:spMkLst>
        </pc:spChg>
        <pc:spChg chg="mod">
          <ac:chgData name="Ahmed, Arafat" userId="S::aahmed@wpi.edu::b7e59cc4-6f54-46c3-b917-a53684ab1175" providerId="AD" clId="Web-{2A3BB619-28F7-406D-B4FF-A0AF2F17D7EC}" dt="2023-12-06T15:00:17.300" v="131" actId="20577"/>
          <ac:spMkLst>
            <pc:docMk/>
            <pc:sldMk cId="0" sldId="269"/>
            <ac:spMk id="1866" creationId="{00000000-0000-0000-0000-000000000000}"/>
          </ac:spMkLst>
        </pc:spChg>
        <pc:spChg chg="mod">
          <ac:chgData name="Ahmed, Arafat" userId="S::aahmed@wpi.edu::b7e59cc4-6f54-46c3-b917-a53684ab1175" providerId="AD" clId="Web-{2A3BB619-28F7-406D-B4FF-A0AF2F17D7EC}" dt="2023-12-06T15:00:24.566" v="134" actId="20577"/>
          <ac:spMkLst>
            <pc:docMk/>
            <pc:sldMk cId="0" sldId="269"/>
            <ac:spMk id="1867" creationId="{00000000-0000-0000-0000-000000000000}"/>
          </ac:spMkLst>
        </pc:spChg>
        <pc:spChg chg="mod">
          <ac:chgData name="Ahmed, Arafat" userId="S::aahmed@wpi.edu::b7e59cc4-6f54-46c3-b917-a53684ab1175" providerId="AD" clId="Web-{2A3BB619-28F7-406D-B4FF-A0AF2F17D7EC}" dt="2023-12-06T14:53:17.621" v="76" actId="14100"/>
          <ac:spMkLst>
            <pc:docMk/>
            <pc:sldMk cId="0" sldId="269"/>
            <ac:spMk id="1868" creationId="{00000000-0000-0000-0000-000000000000}"/>
          </ac:spMkLst>
        </pc:spChg>
        <pc:cxnChg chg="mod">
          <ac:chgData name="Ahmed, Arafat" userId="S::aahmed@wpi.edu::b7e59cc4-6f54-46c3-b917-a53684ab1175" providerId="AD" clId="Web-{2A3BB619-28F7-406D-B4FF-A0AF2F17D7EC}" dt="2023-12-06T14:53:41.668" v="78" actId="14100"/>
          <ac:cxnSpMkLst>
            <pc:docMk/>
            <pc:sldMk cId="0" sldId="269"/>
            <ac:cxnSpMk id="1870" creationId="{00000000-0000-0000-0000-000000000000}"/>
          </ac:cxnSpMkLst>
        </pc:cxnChg>
      </pc:sldChg>
      <pc:sldChg chg="modSp">
        <pc:chgData name="Ahmed, Arafat" userId="S::aahmed@wpi.edu::b7e59cc4-6f54-46c3-b917-a53684ab1175" providerId="AD" clId="Web-{2A3BB619-28F7-406D-B4FF-A0AF2F17D7EC}" dt="2023-12-06T14:51:42.416" v="51" actId="20577"/>
        <pc:sldMkLst>
          <pc:docMk/>
          <pc:sldMk cId="2325812120" sldId="309"/>
        </pc:sldMkLst>
        <pc:spChg chg="mod">
          <ac:chgData name="Ahmed, Arafat" userId="S::aahmed@wpi.edu::b7e59cc4-6f54-46c3-b917-a53684ab1175" providerId="AD" clId="Web-{2A3BB619-28F7-406D-B4FF-A0AF2F17D7EC}" dt="2023-12-06T14:51:42.416" v="51" actId="20577"/>
          <ac:spMkLst>
            <pc:docMk/>
            <pc:sldMk cId="2325812120" sldId="309"/>
            <ac:spMk id="4" creationId="{F3AF43F3-55F0-D01E-F9D8-BF132C381DE5}"/>
          </ac:spMkLst>
        </pc:spChg>
      </pc:sldChg>
      <pc:sldChg chg="addSp delSp modSp add replId">
        <pc:chgData name="Ahmed, Arafat" userId="S::aahmed@wpi.edu::b7e59cc4-6f54-46c3-b917-a53684ab1175" providerId="AD" clId="Web-{2A3BB619-28F7-406D-B4FF-A0AF2F17D7EC}" dt="2023-12-06T14:50:49.306" v="47" actId="14100"/>
        <pc:sldMkLst>
          <pc:docMk/>
          <pc:sldMk cId="2978586827" sldId="310"/>
        </pc:sldMkLst>
        <pc:spChg chg="del">
          <ac:chgData name="Ahmed, Arafat" userId="S::aahmed@wpi.edu::b7e59cc4-6f54-46c3-b917-a53684ab1175" providerId="AD" clId="Web-{2A3BB619-28F7-406D-B4FF-A0AF2F17D7EC}" dt="2023-12-06T14:43:09.392" v="18"/>
          <ac:spMkLst>
            <pc:docMk/>
            <pc:sldMk cId="2978586827" sldId="310"/>
            <ac:spMk id="5" creationId="{B9C6D64E-BB1A-0B2A-439C-95EC9BDF19D9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25.939" v="24"/>
          <ac:spMkLst>
            <pc:docMk/>
            <pc:sldMk cId="2978586827" sldId="310"/>
            <ac:spMk id="9" creationId="{D269EA21-CAF1-314D-3090-873D9862D99C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29.673" v="25"/>
          <ac:spMkLst>
            <pc:docMk/>
            <pc:sldMk cId="2978586827" sldId="310"/>
            <ac:spMk id="11" creationId="{00877EC2-3963-1EA0-745E-908FA753B721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20.814" v="22"/>
          <ac:spMkLst>
            <pc:docMk/>
            <pc:sldMk cId="2978586827" sldId="310"/>
            <ac:spMk id="13" creationId="{81A35133-5B96-C985-CB21-A808D6348BC3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14.579" v="20"/>
          <ac:spMkLst>
            <pc:docMk/>
            <pc:sldMk cId="2978586827" sldId="310"/>
            <ac:spMk id="15" creationId="{C9C61F2D-F764-5305-CCF2-F65582BAD1D8}"/>
          </ac:spMkLst>
        </pc:spChg>
        <pc:spChg chg="add del mod">
          <ac:chgData name="Ahmed, Arafat" userId="S::aahmed@wpi.edu::b7e59cc4-6f54-46c3-b917-a53684ab1175" providerId="AD" clId="Web-{2A3BB619-28F7-406D-B4FF-A0AF2F17D7EC}" dt="2023-12-06T14:42:56.454" v="13"/>
          <ac:spMkLst>
            <pc:docMk/>
            <pc:sldMk cId="2978586827" sldId="310"/>
            <ac:spMk id="17" creationId="{5D1EFEC2-96C1-6101-9C08-C97A8F1BEFAA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36.173" v="26"/>
          <ac:spMkLst>
            <pc:docMk/>
            <pc:sldMk cId="2978586827" sldId="310"/>
            <ac:spMk id="19" creationId="{E834DAE5-8425-947F-AB8D-0B862E8D0D4F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36.908" v="27"/>
          <ac:spMkLst>
            <pc:docMk/>
            <pc:sldMk cId="2978586827" sldId="310"/>
            <ac:spMk id="21" creationId="{7F49709A-407C-871B-8DD7-B61930C8A872}"/>
          </ac:spMkLst>
        </pc:spChg>
        <pc:spChg chg="add del mod">
          <ac:chgData name="Ahmed, Arafat" userId="S::aahmed@wpi.edu::b7e59cc4-6f54-46c3-b917-a53684ab1175" providerId="AD" clId="Web-{2A3BB619-28F7-406D-B4FF-A0AF2F17D7EC}" dt="2023-12-06T14:43:37.048" v="28"/>
          <ac:spMkLst>
            <pc:docMk/>
            <pc:sldMk cId="2978586827" sldId="310"/>
            <ac:spMk id="23" creationId="{EE7268AF-4AD5-AE48-CD9E-37139E9FCD87}"/>
          </ac:spMkLst>
        </pc:spChg>
        <pc:spChg chg="add del mod">
          <ac:chgData name="Ahmed, Arafat" userId="S::aahmed@wpi.edu::b7e59cc4-6f54-46c3-b917-a53684ab1175" providerId="AD" clId="Web-{2A3BB619-28F7-406D-B4FF-A0AF2F17D7EC}" dt="2023-12-06T14:45:00.362" v="37"/>
          <ac:spMkLst>
            <pc:docMk/>
            <pc:sldMk cId="2978586827" sldId="310"/>
            <ac:spMk id="26" creationId="{F16E6409-B91E-C335-E9F5-3681848085CA}"/>
          </ac:spMkLst>
        </pc:spChg>
        <pc:spChg chg="del">
          <ac:chgData name="Ahmed, Arafat" userId="S::aahmed@wpi.edu::b7e59cc4-6f54-46c3-b917-a53684ab1175" providerId="AD" clId="Web-{2A3BB619-28F7-406D-B4FF-A0AF2F17D7EC}" dt="2023-12-06T14:42:38.672" v="4"/>
          <ac:spMkLst>
            <pc:docMk/>
            <pc:sldMk cId="2978586827" sldId="310"/>
            <ac:spMk id="1557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55.938" v="12"/>
          <ac:spMkLst>
            <pc:docMk/>
            <pc:sldMk cId="2978586827" sldId="310"/>
            <ac:spMk id="1558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40.860" v="5"/>
          <ac:spMkLst>
            <pc:docMk/>
            <pc:sldMk cId="2978586827" sldId="310"/>
            <ac:spMk id="1559" creationId="{00000000-0000-0000-0000-000000000000}"/>
          </ac:spMkLst>
        </pc:spChg>
        <pc:spChg chg="del mod">
          <ac:chgData name="Ahmed, Arafat" userId="S::aahmed@wpi.edu::b7e59cc4-6f54-46c3-b917-a53684ab1175" providerId="AD" clId="Web-{2A3BB619-28F7-406D-B4FF-A0AF2F17D7EC}" dt="2023-12-06T14:43:00.063" v="15"/>
          <ac:spMkLst>
            <pc:docMk/>
            <pc:sldMk cId="2978586827" sldId="310"/>
            <ac:spMk id="1560" creationId="{00000000-0000-0000-0000-000000000000}"/>
          </ac:spMkLst>
        </pc:spChg>
        <pc:spChg chg="del mod">
          <ac:chgData name="Ahmed, Arafat" userId="S::aahmed@wpi.edu::b7e59cc4-6f54-46c3-b917-a53684ab1175" providerId="AD" clId="Web-{2A3BB619-28F7-406D-B4FF-A0AF2F17D7EC}" dt="2023-12-06T14:44:39.362" v="33"/>
          <ac:spMkLst>
            <pc:docMk/>
            <pc:sldMk cId="2978586827" sldId="310"/>
            <ac:spMk id="1561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31.813" v="2"/>
          <ac:spMkLst>
            <pc:docMk/>
            <pc:sldMk cId="2978586827" sldId="310"/>
            <ac:spMk id="1562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45.547" v="7"/>
          <ac:spMkLst>
            <pc:docMk/>
            <pc:sldMk cId="2978586827" sldId="310"/>
            <ac:spMk id="1563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54.751" v="11"/>
          <ac:spMkLst>
            <pc:docMk/>
            <pc:sldMk cId="2978586827" sldId="310"/>
            <ac:spMk id="1564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50.282" v="10"/>
          <ac:spMkLst>
            <pc:docMk/>
            <pc:sldMk cId="2978586827" sldId="310"/>
            <ac:spMk id="1565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35.094" v="3"/>
          <ac:spMkLst>
            <pc:docMk/>
            <pc:sldMk cId="2978586827" sldId="310"/>
            <ac:spMk id="1566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3:17.517" v="21"/>
          <ac:spMkLst>
            <pc:docMk/>
            <pc:sldMk cId="2978586827" sldId="310"/>
            <ac:spMk id="1567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2:58.891" v="14"/>
          <ac:spMkLst>
            <pc:docMk/>
            <pc:sldMk cId="2978586827" sldId="310"/>
            <ac:spMk id="1568" creationId="{00000000-0000-0000-0000-000000000000}"/>
          </ac:spMkLst>
        </pc:spChg>
        <pc:spChg chg="del">
          <ac:chgData name="Ahmed, Arafat" userId="S::aahmed@wpi.edu::b7e59cc4-6f54-46c3-b917-a53684ab1175" providerId="AD" clId="Web-{2A3BB619-28F7-406D-B4FF-A0AF2F17D7EC}" dt="2023-12-06T14:43:01.251" v="16"/>
          <ac:spMkLst>
            <pc:docMk/>
            <pc:sldMk cId="2978586827" sldId="310"/>
            <ac:spMk id="1569" creationId="{00000000-0000-0000-0000-000000000000}"/>
          </ac:spMkLst>
        </pc:spChg>
        <pc:grpChg chg="del">
          <ac:chgData name="Ahmed, Arafat" userId="S::aahmed@wpi.edu::b7e59cc4-6f54-46c3-b917-a53684ab1175" providerId="AD" clId="Web-{2A3BB619-28F7-406D-B4FF-A0AF2F17D7EC}" dt="2023-12-06T14:43:11.860" v="19"/>
          <ac:grpSpMkLst>
            <pc:docMk/>
            <pc:sldMk cId="2978586827" sldId="310"/>
            <ac:grpSpMk id="8" creationId="{CCEF6298-8C29-0E46-F89B-38C421463731}"/>
          </ac:grpSpMkLst>
        </pc:grpChg>
        <pc:grpChg chg="del">
          <ac:chgData name="Ahmed, Arafat" userId="S::aahmed@wpi.edu::b7e59cc4-6f54-46c3-b917-a53684ab1175" providerId="AD" clId="Web-{2A3BB619-28F7-406D-B4FF-A0AF2F17D7EC}" dt="2023-12-06T14:43:05.595" v="17"/>
          <ac:grpSpMkLst>
            <pc:docMk/>
            <pc:sldMk cId="2978586827" sldId="310"/>
            <ac:grpSpMk id="1577" creationId="{00000000-0000-0000-0000-000000000000}"/>
          </ac:grpSpMkLst>
        </pc:grpChg>
        <pc:grpChg chg="del">
          <ac:chgData name="Ahmed, Arafat" userId="S::aahmed@wpi.edu::b7e59cc4-6f54-46c3-b917-a53684ab1175" providerId="AD" clId="Web-{2A3BB619-28F7-406D-B4FF-A0AF2F17D7EC}" dt="2023-12-06T14:43:24.861" v="23"/>
          <ac:grpSpMkLst>
            <pc:docMk/>
            <pc:sldMk cId="2978586827" sldId="310"/>
            <ac:grpSpMk id="1583" creationId="{00000000-0000-0000-0000-000000000000}"/>
          </ac:grpSpMkLst>
        </pc:grpChg>
        <pc:grpChg chg="del">
          <ac:chgData name="Ahmed, Arafat" userId="S::aahmed@wpi.edu::b7e59cc4-6f54-46c3-b917-a53684ab1175" providerId="AD" clId="Web-{2A3BB619-28F7-406D-B4FF-A0AF2F17D7EC}" dt="2023-12-06T14:42:42.344" v="6"/>
          <ac:grpSpMkLst>
            <pc:docMk/>
            <pc:sldMk cId="2978586827" sldId="310"/>
            <ac:grpSpMk id="1587" creationId="{00000000-0000-0000-0000-000000000000}"/>
          </ac:grpSpMkLst>
        </pc:grpChg>
        <pc:picChg chg="add del mod">
          <ac:chgData name="Ahmed, Arafat" userId="S::aahmed@wpi.edu::b7e59cc4-6f54-46c3-b917-a53684ab1175" providerId="AD" clId="Web-{2A3BB619-28F7-406D-B4FF-A0AF2F17D7EC}" dt="2023-12-06T14:50:08.602" v="42"/>
          <ac:picMkLst>
            <pc:docMk/>
            <pc:sldMk cId="2978586827" sldId="310"/>
            <ac:picMk id="24" creationId="{2CEE6D58-AD0F-94A8-8727-54A7417CB8E6}"/>
          </ac:picMkLst>
        </pc:picChg>
        <pc:picChg chg="add mod">
          <ac:chgData name="Ahmed, Arafat" userId="S::aahmed@wpi.edu::b7e59cc4-6f54-46c3-b917-a53684ab1175" providerId="AD" clId="Web-{2A3BB619-28F7-406D-B4FF-A0AF2F17D7EC}" dt="2023-12-06T14:50:49.306" v="47" actId="14100"/>
          <ac:picMkLst>
            <pc:docMk/>
            <pc:sldMk cId="2978586827" sldId="310"/>
            <ac:picMk id="27" creationId="{99745E70-73C9-8F16-07FB-74ADE29F2A6C}"/>
          </ac:picMkLst>
        </pc:picChg>
      </pc:sldChg>
    </pc:docChg>
  </pc:docChgLst>
  <pc:docChgLst>
    <pc:chgData name="Ahmed, Arafat" userId="S::aahmed@wpi.edu::b7e59cc4-6f54-46c3-b917-a53684ab1175" providerId="AD" clId="Web-{7B9A0A09-795D-4BBA-8BEB-0EB607972A99}"/>
    <pc:docChg chg="addSld delSld modSld">
      <pc:chgData name="Ahmed, Arafat" userId="S::aahmed@wpi.edu::b7e59cc4-6f54-46c3-b917-a53684ab1175" providerId="AD" clId="Web-{7B9A0A09-795D-4BBA-8BEB-0EB607972A99}" dt="2023-12-06T07:30:10.484" v="23"/>
      <pc:docMkLst>
        <pc:docMk/>
      </pc:docMkLst>
      <pc:sldChg chg="addSp delSp modSp">
        <pc:chgData name="Ahmed, Arafat" userId="S::aahmed@wpi.edu::b7e59cc4-6f54-46c3-b917-a53684ab1175" providerId="AD" clId="Web-{7B9A0A09-795D-4BBA-8BEB-0EB607972A99}" dt="2023-12-06T07:29:50.295" v="21" actId="20577"/>
        <pc:sldMkLst>
          <pc:docMk/>
          <pc:sldMk cId="0" sldId="277"/>
        </pc:sldMkLst>
        <pc:spChg chg="add del mod">
          <ac:chgData name="Ahmed, Arafat" userId="S::aahmed@wpi.edu::b7e59cc4-6f54-46c3-b917-a53684ab1175" providerId="AD" clId="Web-{7B9A0A09-795D-4BBA-8BEB-0EB607972A99}" dt="2023-12-06T07:28:05.728" v="4"/>
          <ac:spMkLst>
            <pc:docMk/>
            <pc:sldMk cId="0" sldId="277"/>
            <ac:spMk id="3" creationId="{0C4CCE9E-5078-7C97-7D13-DB7A70C32621}"/>
          </ac:spMkLst>
        </pc:spChg>
        <pc:spChg chg="mod">
          <ac:chgData name="Ahmed, Arafat" userId="S::aahmed@wpi.edu::b7e59cc4-6f54-46c3-b917-a53684ab1175" providerId="AD" clId="Web-{7B9A0A09-795D-4BBA-8BEB-0EB607972A99}" dt="2023-12-06T07:29:50.295" v="21" actId="20577"/>
          <ac:spMkLst>
            <pc:docMk/>
            <pc:sldMk cId="0" sldId="277"/>
            <ac:spMk id="2350" creationId="{00000000-0000-0000-0000-000000000000}"/>
          </ac:spMkLst>
        </pc:spChg>
        <pc:spChg chg="del">
          <ac:chgData name="Ahmed, Arafat" userId="S::aahmed@wpi.edu::b7e59cc4-6f54-46c3-b917-a53684ab1175" providerId="AD" clId="Web-{7B9A0A09-795D-4BBA-8BEB-0EB607972A99}" dt="2023-12-06T07:27:52.806" v="2"/>
          <ac:spMkLst>
            <pc:docMk/>
            <pc:sldMk cId="0" sldId="277"/>
            <ac:spMk id="2351" creationId="{00000000-0000-0000-0000-000000000000}"/>
          </ac:spMkLst>
        </pc:spChg>
        <pc:spChg chg="add del">
          <ac:chgData name="Ahmed, Arafat" userId="S::aahmed@wpi.edu::b7e59cc4-6f54-46c3-b917-a53684ab1175" providerId="AD" clId="Web-{7B9A0A09-795D-4BBA-8BEB-0EB607972A99}" dt="2023-12-06T07:28:32.339" v="11"/>
          <ac:spMkLst>
            <pc:docMk/>
            <pc:sldMk cId="0" sldId="277"/>
            <ac:spMk id="2551" creationId="{00000000-0000-0000-0000-000000000000}"/>
          </ac:spMkLst>
        </pc:spChg>
        <pc:spChg chg="add del">
          <ac:chgData name="Ahmed, Arafat" userId="S::aahmed@wpi.edu::b7e59cc4-6f54-46c3-b917-a53684ab1175" providerId="AD" clId="Web-{7B9A0A09-795D-4BBA-8BEB-0EB607972A99}" dt="2023-12-06T07:28:35.839" v="12"/>
          <ac:spMkLst>
            <pc:docMk/>
            <pc:sldMk cId="0" sldId="277"/>
            <ac:spMk id="2554" creationId="{00000000-0000-0000-0000-000000000000}"/>
          </ac:spMkLst>
        </pc:spChg>
        <pc:grpChg chg="add del mod">
          <ac:chgData name="Ahmed, Arafat" userId="S::aahmed@wpi.edu::b7e59cc4-6f54-46c3-b917-a53684ab1175" providerId="AD" clId="Web-{7B9A0A09-795D-4BBA-8BEB-0EB607972A99}" dt="2023-12-06T07:28:29.104" v="10"/>
          <ac:grpSpMkLst>
            <pc:docMk/>
            <pc:sldMk cId="0" sldId="277"/>
            <ac:grpSpMk id="2352" creationId="{00000000-0000-0000-0000-000000000000}"/>
          </ac:grpSpMkLst>
        </pc:grpChg>
        <pc:graphicFrameChg chg="add mod modGraphic">
          <ac:chgData name="Ahmed, Arafat" userId="S::aahmed@wpi.edu::b7e59cc4-6f54-46c3-b917-a53684ab1175" providerId="AD" clId="Web-{7B9A0A09-795D-4BBA-8BEB-0EB607972A99}" dt="2023-12-06T07:29:27.904" v="20"/>
          <ac:graphicFrameMkLst>
            <pc:docMk/>
            <pc:sldMk cId="0" sldId="277"/>
            <ac:graphicFrameMk id="5" creationId="{8964B5B7-BF29-E3C3-7B62-9EF74DDAE1C9}"/>
          </ac:graphicFrameMkLst>
        </pc:graphicFrameChg>
      </pc:sldChg>
      <pc:sldChg chg="modSp del">
        <pc:chgData name="Ahmed, Arafat" userId="S::aahmed@wpi.edu::b7e59cc4-6f54-46c3-b917-a53684ab1175" providerId="AD" clId="Web-{7B9A0A09-795D-4BBA-8BEB-0EB607972A99}" dt="2023-12-06T07:30:10.484" v="23"/>
        <pc:sldMkLst>
          <pc:docMk/>
          <pc:sldMk cId="3995861982" sldId="305"/>
        </pc:sldMkLst>
        <pc:graphicFrameChg chg="mod modGraphic">
          <ac:chgData name="Ahmed, Arafat" userId="S::aahmed@wpi.edu::b7e59cc4-6f54-46c3-b917-a53684ab1175" providerId="AD" clId="Web-{7B9A0A09-795D-4BBA-8BEB-0EB607972A99}" dt="2023-12-06T07:26:56.866" v="1" actId="1076"/>
          <ac:graphicFrameMkLst>
            <pc:docMk/>
            <pc:sldMk cId="3995861982" sldId="305"/>
            <ac:graphicFrameMk id="1854" creationId="{00000000-0000-0000-0000-000000000000}"/>
          </ac:graphicFrameMkLst>
        </pc:graphicFrameChg>
      </pc:sldChg>
      <pc:sldChg chg="add replId">
        <pc:chgData name="Ahmed, Arafat" userId="S::aahmed@wpi.edu::b7e59cc4-6f54-46c3-b917-a53684ab1175" providerId="AD" clId="Web-{7B9A0A09-795D-4BBA-8BEB-0EB607972A99}" dt="2023-12-06T07:30:09.468" v="22"/>
        <pc:sldMkLst>
          <pc:docMk/>
          <pc:sldMk cId="3464465701" sldId="308"/>
        </pc:sldMkLst>
      </pc:sldChg>
    </pc:docChg>
  </pc:docChgLst>
  <pc:docChgLst>
    <pc:chgData name="Ahmed, Arafat" userId="S::aahmed@wpi.edu::b7e59cc4-6f54-46c3-b917-a53684ab1175" providerId="AD" clId="Web-{86183F94-D99E-485E-8A7A-DBD36D7A5A51}"/>
    <pc:docChg chg="addSld modSld">
      <pc:chgData name="Ahmed, Arafat" userId="S::aahmed@wpi.edu::b7e59cc4-6f54-46c3-b917-a53684ab1175" providerId="AD" clId="Web-{86183F94-D99E-485E-8A7A-DBD36D7A5A51}" dt="2023-12-06T06:01:51.584" v="44" actId="20577"/>
      <pc:docMkLst>
        <pc:docMk/>
      </pc:docMkLst>
      <pc:sldChg chg="modSp add replId">
        <pc:chgData name="Ahmed, Arafat" userId="S::aahmed@wpi.edu::b7e59cc4-6f54-46c3-b917-a53684ab1175" providerId="AD" clId="Web-{86183F94-D99E-485E-8A7A-DBD36D7A5A51}" dt="2023-12-06T06:01:51.584" v="44" actId="20577"/>
        <pc:sldMkLst>
          <pc:docMk/>
          <pc:sldMk cId="1491353634" sldId="297"/>
        </pc:sldMkLst>
        <pc:spChg chg="mod">
          <ac:chgData name="Ahmed, Arafat" userId="S::aahmed@wpi.edu::b7e59cc4-6f54-46c3-b917-a53684ab1175" providerId="AD" clId="Web-{86183F94-D99E-485E-8A7A-DBD36D7A5A51}" dt="2023-12-06T06:01:27.817" v="27" actId="20577"/>
          <ac:spMkLst>
            <pc:docMk/>
            <pc:sldMk cId="1491353634" sldId="297"/>
            <ac:spMk id="1561" creationId="{00000000-0000-0000-0000-000000000000}"/>
          </ac:spMkLst>
        </pc:spChg>
        <pc:spChg chg="mod">
          <ac:chgData name="Ahmed, Arafat" userId="S::aahmed@wpi.edu::b7e59cc4-6f54-46c3-b917-a53684ab1175" providerId="AD" clId="Web-{86183F94-D99E-485E-8A7A-DBD36D7A5A51}" dt="2023-12-06T06:01:51.584" v="44" actId="20577"/>
          <ac:spMkLst>
            <pc:docMk/>
            <pc:sldMk cId="1491353634" sldId="297"/>
            <ac:spMk id="1562" creationId="{00000000-0000-0000-0000-000000000000}"/>
          </ac:spMkLst>
        </pc:spChg>
      </pc:sldChg>
    </pc:docChg>
  </pc:docChgLst>
  <pc:docChgLst>
    <pc:chgData name="Ahmed, Arafat" userId="S::aahmed@wpi.edu::b7e59cc4-6f54-46c3-b917-a53684ab1175" providerId="AD" clId="Web-{632A380B-48FF-434F-AEA7-33C2DD780AE8}"/>
    <pc:docChg chg="modSld">
      <pc:chgData name="Ahmed, Arafat" userId="S::aahmed@wpi.edu::b7e59cc4-6f54-46c3-b917-a53684ab1175" providerId="AD" clId="Web-{632A380B-48FF-434F-AEA7-33C2DD780AE8}" dt="2023-12-06T06:22:17.123" v="678"/>
      <pc:docMkLst>
        <pc:docMk/>
      </pc:docMkLst>
      <pc:sldChg chg="modSp">
        <pc:chgData name="Ahmed, Arafat" userId="S::aahmed@wpi.edu::b7e59cc4-6f54-46c3-b917-a53684ab1175" providerId="AD" clId="Web-{632A380B-48FF-434F-AEA7-33C2DD780AE8}" dt="2023-12-06T06:22:17.123" v="678"/>
        <pc:sldMkLst>
          <pc:docMk/>
          <pc:sldMk cId="1491353634" sldId="297"/>
        </pc:sldMkLst>
        <pc:spChg chg="mod">
          <ac:chgData name="Ahmed, Arafat" userId="S::aahmed@wpi.edu::b7e59cc4-6f54-46c3-b917-a53684ab1175" providerId="AD" clId="Web-{632A380B-48FF-434F-AEA7-33C2DD780AE8}" dt="2023-12-06T06:06:09.501" v="124" actId="20577"/>
          <ac:spMkLst>
            <pc:docMk/>
            <pc:sldMk cId="1491353634" sldId="297"/>
            <ac:spMk id="1557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22:17.123" v="678"/>
          <ac:spMkLst>
            <pc:docMk/>
            <pc:sldMk cId="1491353634" sldId="297"/>
            <ac:spMk id="1558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15:24.002" v="481" actId="20577"/>
          <ac:spMkLst>
            <pc:docMk/>
            <pc:sldMk cId="1491353634" sldId="297"/>
            <ac:spMk id="1559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16:40.489" v="503" actId="14100"/>
          <ac:spMkLst>
            <pc:docMk/>
            <pc:sldMk cId="1491353634" sldId="297"/>
            <ac:spMk id="1560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19:00.383" v="558" actId="20577"/>
          <ac:spMkLst>
            <pc:docMk/>
            <pc:sldMk cId="1491353634" sldId="297"/>
            <ac:spMk id="1561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08:02.535" v="165" actId="20577"/>
          <ac:spMkLst>
            <pc:docMk/>
            <pc:sldMk cId="1491353634" sldId="297"/>
            <ac:spMk id="1563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19:48.619" v="562" actId="20577"/>
          <ac:spMkLst>
            <pc:docMk/>
            <pc:sldMk cId="1491353634" sldId="297"/>
            <ac:spMk id="1564" creationId="{00000000-0000-0000-0000-000000000000}"/>
          </ac:spMkLst>
        </pc:spChg>
        <pc:spChg chg="mod">
          <ac:chgData name="Ahmed, Arafat" userId="S::aahmed@wpi.edu::b7e59cc4-6f54-46c3-b917-a53684ab1175" providerId="AD" clId="Web-{632A380B-48FF-434F-AEA7-33C2DD780AE8}" dt="2023-12-06T06:08:10.614" v="175" actId="20577"/>
          <ac:spMkLst>
            <pc:docMk/>
            <pc:sldMk cId="1491353634" sldId="297"/>
            <ac:spMk id="1565" creationId="{00000000-0000-0000-0000-000000000000}"/>
          </ac:spMkLst>
        </pc:spChg>
      </pc:sldChg>
    </pc:docChg>
  </pc:docChgLst>
  <pc:docChgLst>
    <pc:chgData name="Ahmed, Arafat" userId="S::aahmed@wpi.edu::b7e59cc4-6f54-46c3-b917-a53684ab1175" providerId="AD" clId="Web-{0909DC86-C49D-4225-98BA-42A9CB8BD629}"/>
    <pc:docChg chg="addSld delSld modSld">
      <pc:chgData name="Ahmed, Arafat" userId="S::aahmed@wpi.edu::b7e59cc4-6f54-46c3-b917-a53684ab1175" providerId="AD" clId="Web-{0909DC86-C49D-4225-98BA-42A9CB8BD629}" dt="2023-12-06T07:15:06.776" v="957"/>
      <pc:docMkLst>
        <pc:docMk/>
      </pc:docMkLst>
      <pc:sldChg chg="addSp delSp modSp">
        <pc:chgData name="Ahmed, Arafat" userId="S::aahmed@wpi.edu::b7e59cc4-6f54-46c3-b917-a53684ab1175" providerId="AD" clId="Web-{0909DC86-C49D-4225-98BA-42A9CB8BD629}" dt="2023-12-06T07:13:51.508" v="939" actId="20577"/>
        <pc:sldMkLst>
          <pc:docMk/>
          <pc:sldMk cId="1491353634" sldId="297"/>
        </pc:sldMkLst>
        <pc:spChg chg="mod">
          <ac:chgData name="Ahmed, Arafat" userId="S::aahmed@wpi.edu::b7e59cc4-6f54-46c3-b917-a53684ab1175" providerId="AD" clId="Web-{0909DC86-C49D-4225-98BA-42A9CB8BD629}" dt="2023-12-06T07:13:51.508" v="939" actId="20577"/>
          <ac:spMkLst>
            <pc:docMk/>
            <pc:sldMk cId="1491353634" sldId="297"/>
            <ac:spMk id="1557" creationId="{00000000-0000-0000-0000-000000000000}"/>
          </ac:spMkLst>
        </pc:spChg>
        <pc:spChg chg="mod">
          <ac:chgData name="Ahmed, Arafat" userId="S::aahmed@wpi.edu::b7e59cc4-6f54-46c3-b917-a53684ab1175" providerId="AD" clId="Web-{0909DC86-C49D-4225-98BA-42A9CB8BD629}" dt="2023-12-06T06:27:01.407" v="12" actId="14100"/>
          <ac:spMkLst>
            <pc:docMk/>
            <pc:sldMk cId="1491353634" sldId="297"/>
            <ac:spMk id="1560" creationId="{00000000-0000-0000-0000-000000000000}"/>
          </ac:spMkLst>
        </pc:spChg>
        <pc:grpChg chg="add mod">
          <ac:chgData name="Ahmed, Arafat" userId="S::aahmed@wpi.edu::b7e59cc4-6f54-46c3-b917-a53684ab1175" providerId="AD" clId="Web-{0909DC86-C49D-4225-98BA-42A9CB8BD629}" dt="2023-12-06T06:28:52.427" v="17" actId="1076"/>
          <ac:grpSpMkLst>
            <pc:docMk/>
            <pc:sldMk cId="1491353634" sldId="297"/>
            <ac:grpSpMk id="8" creationId="{CCEF6298-8C29-0E46-F89B-38C421463731}"/>
          </ac:grpSpMkLst>
        </pc:grpChg>
        <pc:grpChg chg="del">
          <ac:chgData name="Ahmed, Arafat" userId="S::aahmed@wpi.edu::b7e59cc4-6f54-46c3-b917-a53684ab1175" providerId="AD" clId="Web-{0909DC86-C49D-4225-98BA-42A9CB8BD629}" dt="2023-12-06T06:28:29.332" v="13"/>
          <ac:grpSpMkLst>
            <pc:docMk/>
            <pc:sldMk cId="1491353634" sldId="297"/>
            <ac:grpSpMk id="1570" creationId="{00000000-0000-0000-0000-000000000000}"/>
          </ac:grpSpMkLst>
        </pc:grpChg>
        <pc:grpChg chg="mod">
          <ac:chgData name="Ahmed, Arafat" userId="S::aahmed@wpi.edu::b7e59cc4-6f54-46c3-b917-a53684ab1175" providerId="AD" clId="Web-{0909DC86-C49D-4225-98BA-42A9CB8BD629}" dt="2023-12-06T06:28:46.989" v="16" actId="1076"/>
          <ac:grpSpMkLst>
            <pc:docMk/>
            <pc:sldMk cId="1491353634" sldId="297"/>
            <ac:grpSpMk id="1587" creationId="{00000000-0000-0000-0000-000000000000}"/>
          </ac:grpSpMkLst>
        </pc:grpChg>
      </pc:sldChg>
      <pc:sldChg chg="modSp add del replId">
        <pc:chgData name="Ahmed, Arafat" userId="S::aahmed@wpi.edu::b7e59cc4-6f54-46c3-b917-a53684ab1175" providerId="AD" clId="Web-{0909DC86-C49D-4225-98BA-42A9CB8BD629}" dt="2023-12-06T06:50:05.905" v="38"/>
        <pc:sldMkLst>
          <pc:docMk/>
          <pc:sldMk cId="1063620099" sldId="304"/>
        </pc:sldMkLst>
        <pc:spChg chg="mod">
          <ac:chgData name="Ahmed, Arafat" userId="S::aahmed@wpi.edu::b7e59cc4-6f54-46c3-b917-a53684ab1175" providerId="AD" clId="Web-{0909DC86-C49D-4225-98BA-42A9CB8BD629}" dt="2023-12-06T06:49:14.294" v="36" actId="20577"/>
          <ac:spMkLst>
            <pc:docMk/>
            <pc:sldMk cId="1063620099" sldId="304"/>
            <ac:spMk id="1561" creationId="{00000000-0000-0000-0000-000000000000}"/>
          </ac:spMkLst>
        </pc:spChg>
      </pc:sldChg>
      <pc:sldChg chg="addSp delSp modSp add replId">
        <pc:chgData name="Ahmed, Arafat" userId="S::aahmed@wpi.edu::b7e59cc4-6f54-46c3-b917-a53684ab1175" providerId="AD" clId="Web-{0909DC86-C49D-4225-98BA-42A9CB8BD629}" dt="2023-12-06T07:15:06.776" v="957"/>
        <pc:sldMkLst>
          <pc:docMk/>
          <pc:sldMk cId="3995861982" sldId="305"/>
        </pc:sldMkLst>
        <pc:spChg chg="mod">
          <ac:chgData name="Ahmed, Arafat" userId="S::aahmed@wpi.edu::b7e59cc4-6f54-46c3-b917-a53684ab1175" providerId="AD" clId="Web-{0909DC86-C49D-4225-98BA-42A9CB8BD629}" dt="2023-12-06T06:50:52.203" v="61" actId="20577"/>
          <ac:spMkLst>
            <pc:docMk/>
            <pc:sldMk cId="3995861982" sldId="305"/>
            <ac:spMk id="1853" creationId="{00000000-0000-0000-0000-000000000000}"/>
          </ac:spMkLst>
        </pc:spChg>
        <pc:graphicFrameChg chg="add del mod modGraphic">
          <ac:chgData name="Ahmed, Arafat" userId="S::aahmed@wpi.edu::b7e59cc4-6f54-46c3-b917-a53684ab1175" providerId="AD" clId="Web-{0909DC86-C49D-4225-98BA-42A9CB8BD629}" dt="2023-12-06T07:15:06.776" v="957"/>
          <ac:graphicFrameMkLst>
            <pc:docMk/>
            <pc:sldMk cId="3995861982" sldId="305"/>
            <ac:graphicFrameMk id="1854" creationId="{00000000-0000-0000-0000-000000000000}"/>
          </ac:graphicFrameMkLst>
        </pc:graphicFrameChg>
      </pc:sldChg>
      <pc:sldChg chg="addSp delSp modSp add replId">
        <pc:chgData name="Ahmed, Arafat" userId="S::aahmed@wpi.edu::b7e59cc4-6f54-46c3-b917-a53684ab1175" providerId="AD" clId="Web-{0909DC86-C49D-4225-98BA-42A9CB8BD629}" dt="2023-12-06T07:12:20.537" v="936"/>
        <pc:sldMkLst>
          <pc:docMk/>
          <pc:sldMk cId="3570898450" sldId="307"/>
        </pc:sldMkLst>
        <pc:spChg chg="add del mod">
          <ac:chgData name="Ahmed, Arafat" userId="S::aahmed@wpi.edu::b7e59cc4-6f54-46c3-b917-a53684ab1175" providerId="AD" clId="Web-{0909DC86-C49D-4225-98BA-42A9CB8BD629}" dt="2023-12-06T07:11:51.317" v="926"/>
          <ac:spMkLst>
            <pc:docMk/>
            <pc:sldMk cId="3570898450" sldId="307"/>
            <ac:spMk id="9" creationId="{5012DBE1-A324-2E57-88F9-31522432323E}"/>
          </ac:spMkLst>
        </pc:spChg>
        <pc:spChg chg="add del mod">
          <ac:chgData name="Ahmed, Arafat" userId="S::aahmed@wpi.edu::b7e59cc4-6f54-46c3-b917-a53684ab1175" providerId="AD" clId="Web-{0909DC86-C49D-4225-98BA-42A9CB8BD629}" dt="2023-12-06T07:11:57.458" v="929"/>
          <ac:spMkLst>
            <pc:docMk/>
            <pc:sldMk cId="3570898450" sldId="307"/>
            <ac:spMk id="11" creationId="{428EAF69-0F91-5804-2044-417E511530B8}"/>
          </ac:spMkLst>
        </pc:spChg>
        <pc:spChg chg="add del mod">
          <ac:chgData name="Ahmed, Arafat" userId="S::aahmed@wpi.edu::b7e59cc4-6f54-46c3-b917-a53684ab1175" providerId="AD" clId="Web-{0909DC86-C49D-4225-98BA-42A9CB8BD629}" dt="2023-12-06T07:11:59.833" v="930"/>
          <ac:spMkLst>
            <pc:docMk/>
            <pc:sldMk cId="3570898450" sldId="307"/>
            <ac:spMk id="13" creationId="{5F566CAE-41AC-4399-719C-0CE2714BE6A9}"/>
          </ac:spMkLst>
        </pc:spChg>
        <pc:spChg chg="add del mod">
          <ac:chgData name="Ahmed, Arafat" userId="S::aahmed@wpi.edu::b7e59cc4-6f54-46c3-b917-a53684ab1175" providerId="AD" clId="Web-{0909DC86-C49D-4225-98BA-42A9CB8BD629}" dt="2023-12-06T07:12:04.771" v="933"/>
          <ac:spMkLst>
            <pc:docMk/>
            <pc:sldMk cId="3570898450" sldId="307"/>
            <ac:spMk id="15" creationId="{DF18137C-371F-A0B0-207E-8E656E04DAE1}"/>
          </ac:spMkLst>
        </pc:spChg>
        <pc:spChg chg="add del mod">
          <ac:chgData name="Ahmed, Arafat" userId="S::aahmed@wpi.edu::b7e59cc4-6f54-46c3-b917-a53684ab1175" providerId="AD" clId="Web-{0909DC86-C49D-4225-98BA-42A9CB8BD629}" dt="2023-12-06T07:11:53.333" v="927"/>
          <ac:spMkLst>
            <pc:docMk/>
            <pc:sldMk cId="3570898450" sldId="307"/>
            <ac:spMk id="17" creationId="{D74A5ED6-BCC7-4975-50E3-2E379B2305FD}"/>
          </ac:spMkLst>
        </pc:spChg>
        <pc:spChg chg="add del mod">
          <ac:chgData name="Ahmed, Arafat" userId="S::aahmed@wpi.edu::b7e59cc4-6f54-46c3-b917-a53684ab1175" providerId="AD" clId="Web-{0909DC86-C49D-4225-98BA-42A9CB8BD629}" dt="2023-12-06T07:11:55.067" v="928"/>
          <ac:spMkLst>
            <pc:docMk/>
            <pc:sldMk cId="3570898450" sldId="307"/>
            <ac:spMk id="19" creationId="{58392FA7-35D1-0973-4090-7526FCA75F5A}"/>
          </ac:spMkLst>
        </pc:spChg>
        <pc:spChg chg="add del mod">
          <ac:chgData name="Ahmed, Arafat" userId="S::aahmed@wpi.edu::b7e59cc4-6f54-46c3-b917-a53684ab1175" providerId="AD" clId="Web-{0909DC86-C49D-4225-98BA-42A9CB8BD629}" dt="2023-12-06T07:12:03.521" v="932"/>
          <ac:spMkLst>
            <pc:docMk/>
            <pc:sldMk cId="3570898450" sldId="307"/>
            <ac:spMk id="21" creationId="{846EEE53-4D9F-C029-4567-BAA8C485E94E}"/>
          </ac:spMkLst>
        </pc:spChg>
        <pc:spChg chg="add del mod">
          <ac:chgData name="Ahmed, Arafat" userId="S::aahmed@wpi.edu::b7e59cc4-6f54-46c3-b917-a53684ab1175" providerId="AD" clId="Web-{0909DC86-C49D-4225-98BA-42A9CB8BD629}" dt="2023-12-06T07:12:01.677" v="931"/>
          <ac:spMkLst>
            <pc:docMk/>
            <pc:sldMk cId="3570898450" sldId="307"/>
            <ac:spMk id="23" creationId="{15286144-1847-0FFD-2D67-A07FE36EBC8D}"/>
          </ac:spMkLst>
        </pc:spChg>
        <pc:spChg chg="del">
          <ac:chgData name="Ahmed, Arafat" userId="S::aahmed@wpi.edu::b7e59cc4-6f54-46c3-b917-a53684ab1175" providerId="AD" clId="Web-{0909DC86-C49D-4225-98BA-42A9CB8BD629}" dt="2023-12-06T07:11:17.144" v="915"/>
          <ac:spMkLst>
            <pc:docMk/>
            <pc:sldMk cId="3570898450" sldId="307"/>
            <ac:spMk id="1557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36.864" v="922"/>
          <ac:spMkLst>
            <pc:docMk/>
            <pc:sldMk cId="3570898450" sldId="307"/>
            <ac:spMk id="1558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24.988" v="918"/>
          <ac:spMkLst>
            <pc:docMk/>
            <pc:sldMk cId="3570898450" sldId="307"/>
            <ac:spMk id="1559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39.223" v="923"/>
          <ac:spMkLst>
            <pc:docMk/>
            <pc:sldMk cId="3570898450" sldId="307"/>
            <ac:spMk id="1560" creationId="{00000000-0000-0000-0000-000000000000}"/>
          </ac:spMkLst>
        </pc:spChg>
        <pc:spChg chg="mod">
          <ac:chgData name="Ahmed, Arafat" userId="S::aahmed@wpi.edu::b7e59cc4-6f54-46c3-b917-a53684ab1175" providerId="AD" clId="Web-{0909DC86-C49D-4225-98BA-42A9CB8BD629}" dt="2023-12-06T07:11:07.066" v="911" actId="20577"/>
          <ac:spMkLst>
            <pc:docMk/>
            <pc:sldMk cId="3570898450" sldId="307"/>
            <ac:spMk id="1561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14.879" v="914"/>
          <ac:spMkLst>
            <pc:docMk/>
            <pc:sldMk cId="3570898450" sldId="307"/>
            <ac:spMk id="1562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22.863" v="917"/>
          <ac:spMkLst>
            <pc:docMk/>
            <pc:sldMk cId="3570898450" sldId="307"/>
            <ac:spMk id="1563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29.910" v="920"/>
          <ac:spMkLst>
            <pc:docMk/>
            <pc:sldMk cId="3570898450" sldId="307"/>
            <ac:spMk id="1564" creationId="{00000000-0000-0000-0000-000000000000}"/>
          </ac:spMkLst>
        </pc:spChg>
        <pc:spChg chg="del mod">
          <ac:chgData name="Ahmed, Arafat" userId="S::aahmed@wpi.edu::b7e59cc4-6f54-46c3-b917-a53684ab1175" providerId="AD" clId="Web-{0909DC86-C49D-4225-98BA-42A9CB8BD629}" dt="2023-12-06T07:11:43.426" v="924"/>
          <ac:spMkLst>
            <pc:docMk/>
            <pc:sldMk cId="3570898450" sldId="307"/>
            <ac:spMk id="1565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12.863" v="913"/>
          <ac:spMkLst>
            <pc:docMk/>
            <pc:sldMk cId="3570898450" sldId="307"/>
            <ac:spMk id="1566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19.910" v="916"/>
          <ac:spMkLst>
            <pc:docMk/>
            <pc:sldMk cId="3570898450" sldId="307"/>
            <ac:spMk id="1567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34.754" v="921"/>
          <ac:spMkLst>
            <pc:docMk/>
            <pc:sldMk cId="3570898450" sldId="307"/>
            <ac:spMk id="1568" creationId="{00000000-0000-0000-0000-000000000000}"/>
          </ac:spMkLst>
        </pc:spChg>
        <pc:spChg chg="del">
          <ac:chgData name="Ahmed, Arafat" userId="S::aahmed@wpi.edu::b7e59cc4-6f54-46c3-b917-a53684ab1175" providerId="AD" clId="Web-{0909DC86-C49D-4225-98BA-42A9CB8BD629}" dt="2023-12-06T07:11:48.114" v="925"/>
          <ac:spMkLst>
            <pc:docMk/>
            <pc:sldMk cId="3570898450" sldId="307"/>
            <ac:spMk id="1569" creationId="{00000000-0000-0000-0000-000000000000}"/>
          </ac:spMkLst>
        </pc:spChg>
        <pc:grpChg chg="del">
          <ac:chgData name="Ahmed, Arafat" userId="S::aahmed@wpi.edu::b7e59cc4-6f54-46c3-b917-a53684ab1175" providerId="AD" clId="Web-{0909DC86-C49D-4225-98BA-42A9CB8BD629}" dt="2023-12-06T07:12:13.177" v="934"/>
          <ac:grpSpMkLst>
            <pc:docMk/>
            <pc:sldMk cId="3570898450" sldId="307"/>
            <ac:grpSpMk id="8" creationId="{CCEF6298-8C29-0E46-F89B-38C421463731}"/>
          </ac:grpSpMkLst>
        </pc:grpChg>
        <pc:grpChg chg="del">
          <ac:chgData name="Ahmed, Arafat" userId="S::aahmed@wpi.edu::b7e59cc4-6f54-46c3-b917-a53684ab1175" providerId="AD" clId="Web-{0909DC86-C49D-4225-98BA-42A9CB8BD629}" dt="2023-12-06T07:12:17.021" v="935"/>
          <ac:grpSpMkLst>
            <pc:docMk/>
            <pc:sldMk cId="3570898450" sldId="307"/>
            <ac:grpSpMk id="1577" creationId="{00000000-0000-0000-0000-000000000000}"/>
          </ac:grpSpMkLst>
        </pc:grpChg>
        <pc:grpChg chg="del">
          <ac:chgData name="Ahmed, Arafat" userId="S::aahmed@wpi.edu::b7e59cc4-6f54-46c3-b917-a53684ab1175" providerId="AD" clId="Web-{0909DC86-C49D-4225-98BA-42A9CB8BD629}" dt="2023-12-06T07:11:11.738" v="912"/>
          <ac:grpSpMkLst>
            <pc:docMk/>
            <pc:sldMk cId="3570898450" sldId="307"/>
            <ac:grpSpMk id="1583" creationId="{00000000-0000-0000-0000-000000000000}"/>
          </ac:grpSpMkLst>
        </pc:grpChg>
        <pc:grpChg chg="del">
          <ac:chgData name="Ahmed, Arafat" userId="S::aahmed@wpi.edu::b7e59cc4-6f54-46c3-b917-a53684ab1175" providerId="AD" clId="Web-{0909DC86-C49D-4225-98BA-42A9CB8BD629}" dt="2023-12-06T07:12:20.537" v="936"/>
          <ac:grpSpMkLst>
            <pc:docMk/>
            <pc:sldMk cId="3570898450" sldId="307"/>
            <ac:grpSpMk id="1587" creationId="{00000000-0000-0000-0000-000000000000}"/>
          </ac:grpSpMkLst>
        </pc:grpChg>
      </pc:sldChg>
    </pc:docChg>
  </pc:docChgLst>
  <pc:docChgLst>
    <pc:chgData name="Zaveri, Naitik" userId="S::nrzaveri@wpi.edu::4c2a7bfe-edc4-44d9-a5af-f4818973a269" providerId="AD" clId="Web-{A2250928-B7DF-4A8E-A7AA-002532533CCA}"/>
    <pc:docChg chg="modSld sldOrd">
      <pc:chgData name="Zaveri, Naitik" userId="S::nrzaveri@wpi.edu::4c2a7bfe-edc4-44d9-a5af-f4818973a269" providerId="AD" clId="Web-{A2250928-B7DF-4A8E-A7AA-002532533CCA}" dt="2023-12-06T15:31:46.271" v="79" actId="1076"/>
      <pc:docMkLst>
        <pc:docMk/>
      </pc:docMkLst>
      <pc:sldChg chg="modSp">
        <pc:chgData name="Zaveri, Naitik" userId="S::nrzaveri@wpi.edu::4c2a7bfe-edc4-44d9-a5af-f4818973a269" providerId="AD" clId="Web-{A2250928-B7DF-4A8E-A7AA-002532533CCA}" dt="2023-12-06T15:26:39.962" v="39" actId="14100"/>
        <pc:sldMkLst>
          <pc:docMk/>
          <pc:sldMk cId="2739022553" sldId="298"/>
        </pc:sldMkLst>
        <pc:spChg chg="mod">
          <ac:chgData name="Zaveri, Naitik" userId="S::nrzaveri@wpi.edu::4c2a7bfe-edc4-44d9-a5af-f4818973a269" providerId="AD" clId="Web-{A2250928-B7DF-4A8E-A7AA-002532533CCA}" dt="2023-12-06T15:26:39.962" v="39" actId="14100"/>
          <ac:spMkLst>
            <pc:docMk/>
            <pc:sldMk cId="2739022553" sldId="298"/>
            <ac:spMk id="14" creationId="{8727FB84-3D7A-F6D2-C65D-2345AB725355}"/>
          </ac:spMkLst>
        </pc:spChg>
      </pc:sldChg>
      <pc:sldChg chg="modSp">
        <pc:chgData name="Zaveri, Naitik" userId="S::nrzaveri@wpi.edu::4c2a7bfe-edc4-44d9-a5af-f4818973a269" providerId="AD" clId="Web-{A2250928-B7DF-4A8E-A7AA-002532533CCA}" dt="2023-12-06T15:31:46.271" v="79" actId="1076"/>
        <pc:sldMkLst>
          <pc:docMk/>
          <pc:sldMk cId="3934847450" sldId="300"/>
        </pc:sldMkLst>
        <pc:spChg chg="mod">
          <ac:chgData name="Zaveri, Naitik" userId="S::nrzaveri@wpi.edu::4c2a7bfe-edc4-44d9-a5af-f4818973a269" providerId="AD" clId="Web-{A2250928-B7DF-4A8E-A7AA-002532533CCA}" dt="2023-12-06T15:31:46.271" v="79" actId="1076"/>
          <ac:spMkLst>
            <pc:docMk/>
            <pc:sldMk cId="3934847450" sldId="300"/>
            <ac:spMk id="1558" creationId="{00000000-0000-0000-0000-000000000000}"/>
          </ac:spMkLst>
        </pc:spChg>
      </pc:sldChg>
      <pc:sldChg chg="modSp">
        <pc:chgData name="Zaveri, Naitik" userId="S::nrzaveri@wpi.edu::4c2a7bfe-edc4-44d9-a5af-f4818973a269" providerId="AD" clId="Web-{A2250928-B7DF-4A8E-A7AA-002532533CCA}" dt="2023-12-06T15:27:30.308" v="73" actId="20577"/>
        <pc:sldMkLst>
          <pc:docMk/>
          <pc:sldMk cId="2434331250" sldId="302"/>
        </pc:sldMkLst>
        <pc:spChg chg="mod">
          <ac:chgData name="Zaveri, Naitik" userId="S::nrzaveri@wpi.edu::4c2a7bfe-edc4-44d9-a5af-f4818973a269" providerId="AD" clId="Web-{A2250928-B7DF-4A8E-A7AA-002532533CCA}" dt="2023-12-06T15:27:30.308" v="73" actId="20577"/>
          <ac:spMkLst>
            <pc:docMk/>
            <pc:sldMk cId="2434331250" sldId="302"/>
            <ac:spMk id="1509" creationId="{00000000-0000-0000-0000-000000000000}"/>
          </ac:spMkLst>
        </pc:spChg>
        <pc:spChg chg="mod">
          <ac:chgData name="Zaveri, Naitik" userId="S::nrzaveri@wpi.edu::4c2a7bfe-edc4-44d9-a5af-f4818973a269" providerId="AD" clId="Web-{A2250928-B7DF-4A8E-A7AA-002532533CCA}" dt="2023-12-06T15:26:54.384" v="40" actId="1076"/>
          <ac:spMkLst>
            <pc:docMk/>
            <pc:sldMk cId="2434331250" sldId="302"/>
            <ac:spMk id="1512" creationId="{00000000-0000-0000-0000-000000000000}"/>
          </ac:spMkLst>
        </pc:spChg>
      </pc:sldChg>
      <pc:sldChg chg="ord">
        <pc:chgData name="Zaveri, Naitik" userId="S::nrzaveri@wpi.edu::4c2a7bfe-edc4-44d9-a5af-f4818973a269" providerId="AD" clId="Web-{A2250928-B7DF-4A8E-A7AA-002532533CCA}" dt="2023-12-06T15:31:28.395" v="74"/>
        <pc:sldMkLst>
          <pc:docMk/>
          <pc:sldMk cId="2479748173" sldId="311"/>
        </pc:sldMkLst>
      </pc:sldChg>
    </pc:docChg>
  </pc:docChgLst>
  <pc:docChgLst>
    <pc:chgData name="Ahmed, Arafat" userId="S::aahmed@wpi.edu::b7e59cc4-6f54-46c3-b917-a53684ab1175" providerId="AD" clId="Web-{B8EDC040-01A9-42B5-B0DD-90467FCC2EBC}"/>
    <pc:docChg chg="addSld delSld modSld">
      <pc:chgData name="Ahmed, Arafat" userId="S::aahmed@wpi.edu::b7e59cc4-6f54-46c3-b917-a53684ab1175" providerId="AD" clId="Web-{B8EDC040-01A9-42B5-B0DD-90467FCC2EBC}" dt="2023-12-06T08:14:48.432" v="337"/>
      <pc:docMkLst>
        <pc:docMk/>
      </pc:docMkLst>
      <pc:sldChg chg="addSp delSp modSp add del">
        <pc:chgData name="Ahmed, Arafat" userId="S::aahmed@wpi.edu::b7e59cc4-6f54-46c3-b917-a53684ab1175" providerId="AD" clId="Web-{B8EDC040-01A9-42B5-B0DD-90467FCC2EBC}" dt="2023-12-06T08:14:48.432" v="337"/>
        <pc:sldMkLst>
          <pc:docMk/>
          <pc:sldMk cId="0" sldId="269"/>
        </pc:sldMkLst>
        <pc:spChg chg="add del mod">
          <ac:chgData name="Ahmed, Arafat" userId="S::aahmed@wpi.edu::b7e59cc4-6f54-46c3-b917-a53684ab1175" providerId="AD" clId="Web-{B8EDC040-01A9-42B5-B0DD-90467FCC2EBC}" dt="2023-12-06T07:51:46.895" v="49"/>
          <ac:spMkLst>
            <pc:docMk/>
            <pc:sldMk cId="0" sldId="269"/>
            <ac:spMk id="3" creationId="{B98DC620-30F7-1230-1548-9A8B7D9EC4A7}"/>
          </ac:spMkLst>
        </pc:spChg>
        <pc:spChg chg="add mod">
          <ac:chgData name="Ahmed, Arafat" userId="S::aahmed@wpi.edu::b7e59cc4-6f54-46c3-b917-a53684ab1175" providerId="AD" clId="Web-{B8EDC040-01A9-42B5-B0DD-90467FCC2EBC}" dt="2023-12-06T08:05:14.244" v="209" actId="1076"/>
          <ac:spMkLst>
            <pc:docMk/>
            <pc:sldMk cId="0" sldId="269"/>
            <ac:spMk id="6" creationId="{775C5635-7F88-AC0E-F0DB-0C8AA82DB84B}"/>
          </ac:spMkLst>
        </pc:spChg>
        <pc:spChg chg="add mod">
          <ac:chgData name="Ahmed, Arafat" userId="S::aahmed@wpi.edu::b7e59cc4-6f54-46c3-b917-a53684ab1175" providerId="AD" clId="Web-{B8EDC040-01A9-42B5-B0DD-90467FCC2EBC}" dt="2023-12-06T08:08:06.780" v="234" actId="14100"/>
          <ac:spMkLst>
            <pc:docMk/>
            <pc:sldMk cId="0" sldId="269"/>
            <ac:spMk id="15" creationId="{84453E40-97CE-D89C-2D9F-48700D1AD48B}"/>
          </ac:spMkLst>
        </pc:spChg>
        <pc:spChg chg="add mod">
          <ac:chgData name="Ahmed, Arafat" userId="S::aahmed@wpi.edu::b7e59cc4-6f54-46c3-b917-a53684ab1175" providerId="AD" clId="Web-{B8EDC040-01A9-42B5-B0DD-90467FCC2EBC}" dt="2023-12-06T08:10:01.705" v="270" actId="20577"/>
          <ac:spMkLst>
            <pc:docMk/>
            <pc:sldMk cId="0" sldId="269"/>
            <ac:spMk id="16" creationId="{6D412532-015D-E8F8-FB68-BB8DDCB4CEC8}"/>
          </ac:spMkLst>
        </pc:spChg>
        <pc:spChg chg="add mod">
          <ac:chgData name="Ahmed, Arafat" userId="S::aahmed@wpi.edu::b7e59cc4-6f54-46c3-b917-a53684ab1175" providerId="AD" clId="Web-{B8EDC040-01A9-42B5-B0DD-90467FCC2EBC}" dt="2023-12-06T08:10:26.956" v="282" actId="20577"/>
          <ac:spMkLst>
            <pc:docMk/>
            <pc:sldMk cId="0" sldId="269"/>
            <ac:spMk id="17" creationId="{54DE40A2-656D-2560-50E8-876866AC88C1}"/>
          </ac:spMkLst>
        </pc:spChg>
        <pc:spChg chg="add mod">
          <ac:chgData name="Ahmed, Arafat" userId="S::aahmed@wpi.edu::b7e59cc4-6f54-46c3-b917-a53684ab1175" providerId="AD" clId="Web-{B8EDC040-01A9-42B5-B0DD-90467FCC2EBC}" dt="2023-12-06T08:12:03.333" v="333" actId="1076"/>
          <ac:spMkLst>
            <pc:docMk/>
            <pc:sldMk cId="0" sldId="269"/>
            <ac:spMk id="20" creationId="{8EE6C91B-A909-1EEE-BEA9-3B191DBB7545}"/>
          </ac:spMkLst>
        </pc:spChg>
        <pc:spChg chg="del">
          <ac:chgData name="Ahmed, Arafat" userId="S::aahmed@wpi.edu::b7e59cc4-6f54-46c3-b917-a53684ab1175" providerId="AD" clId="Web-{B8EDC040-01A9-42B5-B0DD-90467FCC2EBC}" dt="2023-12-06T07:51:42.551" v="48"/>
          <ac:spMkLst>
            <pc:docMk/>
            <pc:sldMk cId="0" sldId="269"/>
            <ac:spMk id="1864" creationId="{00000000-0000-0000-0000-000000000000}"/>
          </ac:spMkLst>
        </pc:spChg>
        <pc:spChg chg="mod">
          <ac:chgData name="Ahmed, Arafat" userId="S::aahmed@wpi.edu::b7e59cc4-6f54-46c3-b917-a53684ab1175" providerId="AD" clId="Web-{B8EDC040-01A9-42B5-B0DD-90467FCC2EBC}" dt="2023-12-06T07:52:31.740" v="55" actId="14100"/>
          <ac:spMkLst>
            <pc:docMk/>
            <pc:sldMk cId="0" sldId="269"/>
            <ac:spMk id="1865" creationId="{00000000-0000-0000-0000-000000000000}"/>
          </ac:spMkLst>
        </pc:spChg>
        <pc:spChg chg="mod">
          <ac:chgData name="Ahmed, Arafat" userId="S::aahmed@wpi.edu::b7e59cc4-6f54-46c3-b917-a53684ab1175" providerId="AD" clId="Web-{B8EDC040-01A9-42B5-B0DD-90467FCC2EBC}" dt="2023-12-06T08:00:45.956" v="180" actId="20577"/>
          <ac:spMkLst>
            <pc:docMk/>
            <pc:sldMk cId="0" sldId="269"/>
            <ac:spMk id="1866" creationId="{00000000-0000-0000-0000-000000000000}"/>
          </ac:spMkLst>
        </pc:spChg>
        <pc:spChg chg="mod">
          <ac:chgData name="Ahmed, Arafat" userId="S::aahmed@wpi.edu::b7e59cc4-6f54-46c3-b917-a53684ab1175" providerId="AD" clId="Web-{B8EDC040-01A9-42B5-B0DD-90467FCC2EBC}" dt="2023-12-06T08:00:05.955" v="171" actId="14100"/>
          <ac:spMkLst>
            <pc:docMk/>
            <pc:sldMk cId="0" sldId="269"/>
            <ac:spMk id="1867" creationId="{00000000-0000-0000-0000-000000000000}"/>
          </ac:spMkLst>
        </pc:spChg>
        <pc:spChg chg="mod">
          <ac:chgData name="Ahmed, Arafat" userId="S::aahmed@wpi.edu::b7e59cc4-6f54-46c3-b917-a53684ab1175" providerId="AD" clId="Web-{B8EDC040-01A9-42B5-B0DD-90467FCC2EBC}" dt="2023-12-06T08:00:19.190" v="173" actId="20577"/>
          <ac:spMkLst>
            <pc:docMk/>
            <pc:sldMk cId="0" sldId="269"/>
            <ac:spMk id="1868" creationId="{00000000-0000-0000-0000-000000000000}"/>
          </ac:spMkLst>
        </pc:spChg>
        <pc:grpChg chg="del">
          <ac:chgData name="Ahmed, Arafat" userId="S::aahmed@wpi.edu::b7e59cc4-6f54-46c3-b917-a53684ab1175" providerId="AD" clId="Web-{B8EDC040-01A9-42B5-B0DD-90467FCC2EBC}" dt="2023-12-06T07:51:24.832" v="46"/>
          <ac:grpSpMkLst>
            <pc:docMk/>
            <pc:sldMk cId="0" sldId="269"/>
            <ac:grpSpMk id="1859" creationId="{00000000-0000-0000-0000-000000000000}"/>
          </ac:grpSpMkLst>
        </pc:grpChg>
        <pc:picChg chg="add mod">
          <ac:chgData name="Ahmed, Arafat" userId="S::aahmed@wpi.edu::b7e59cc4-6f54-46c3-b917-a53684ab1175" providerId="AD" clId="Web-{B8EDC040-01A9-42B5-B0DD-90467FCC2EBC}" dt="2023-12-06T08:06:00.714" v="215" actId="1076"/>
          <ac:picMkLst>
            <pc:docMk/>
            <pc:sldMk cId="0" sldId="269"/>
            <ac:picMk id="4" creationId="{A8004999-7480-36E6-2BDE-D534697365B7}"/>
          </ac:picMkLst>
        </pc:picChg>
        <pc:picChg chg="del">
          <ac:chgData name="Ahmed, Arafat" userId="S::aahmed@wpi.edu::b7e59cc4-6f54-46c3-b917-a53684ab1175" providerId="AD" clId="Web-{B8EDC040-01A9-42B5-B0DD-90467FCC2EBC}" dt="2023-12-06T07:51:27.660" v="47"/>
          <ac:picMkLst>
            <pc:docMk/>
            <pc:sldMk cId="0" sldId="269"/>
            <ac:picMk id="1869" creationId="{00000000-0000-0000-0000-000000000000}"/>
          </ac:picMkLst>
        </pc:picChg>
        <pc:cxnChg chg="add mod">
          <ac:chgData name="Ahmed, Arafat" userId="S::aahmed@wpi.edu::b7e59cc4-6f54-46c3-b917-a53684ab1175" providerId="AD" clId="Web-{B8EDC040-01A9-42B5-B0DD-90467FCC2EBC}" dt="2023-12-06T08:01:52.333" v="192" actId="1076"/>
          <ac:cxnSpMkLst>
            <pc:docMk/>
            <pc:sldMk cId="0" sldId="269"/>
            <ac:cxnSpMk id="5" creationId="{BADB929F-04F0-757F-F6B0-D039D3A06E31}"/>
          </ac:cxnSpMkLst>
        </pc:cxnChg>
        <pc:cxnChg chg="add del mod">
          <ac:chgData name="Ahmed, Arafat" userId="S::aahmed@wpi.edu::b7e59cc4-6f54-46c3-b917-a53684ab1175" providerId="AD" clId="Web-{B8EDC040-01A9-42B5-B0DD-90467FCC2EBC}" dt="2023-12-06T08:02:55.491" v="197"/>
          <ac:cxnSpMkLst>
            <pc:docMk/>
            <pc:sldMk cId="0" sldId="269"/>
            <ac:cxnSpMk id="7" creationId="{32ECB8C9-52EB-A398-8BB4-AE732718D141}"/>
          </ac:cxnSpMkLst>
        </pc:cxnChg>
        <pc:cxnChg chg="add del">
          <ac:chgData name="Ahmed, Arafat" userId="S::aahmed@wpi.edu::b7e59cc4-6f54-46c3-b917-a53684ab1175" providerId="AD" clId="Web-{B8EDC040-01A9-42B5-B0DD-90467FCC2EBC}" dt="2023-12-06T08:12:27.772" v="335"/>
          <ac:cxnSpMkLst>
            <pc:docMk/>
            <pc:sldMk cId="0" sldId="269"/>
            <ac:cxnSpMk id="8" creationId="{62C35C9A-4A55-F180-94D1-8EC44C947C41}"/>
          </ac:cxnSpMkLst>
        </pc:cxnChg>
        <pc:cxnChg chg="add del mod">
          <ac:chgData name="Ahmed, Arafat" userId="S::aahmed@wpi.edu::b7e59cc4-6f54-46c3-b917-a53684ab1175" providerId="AD" clId="Web-{B8EDC040-01A9-42B5-B0DD-90467FCC2EBC}" dt="2023-12-06T08:12:26.631" v="334"/>
          <ac:cxnSpMkLst>
            <pc:docMk/>
            <pc:sldMk cId="0" sldId="269"/>
            <ac:cxnSpMk id="9" creationId="{C16D478E-474C-45E2-FA72-02C4F9EE20DE}"/>
          </ac:cxnSpMkLst>
        </pc:cxnChg>
        <pc:cxnChg chg="add mod">
          <ac:chgData name="Ahmed, Arafat" userId="S::aahmed@wpi.edu::b7e59cc4-6f54-46c3-b917-a53684ab1175" providerId="AD" clId="Web-{B8EDC040-01A9-42B5-B0DD-90467FCC2EBC}" dt="2023-12-06T08:09:04.172" v="262" actId="14100"/>
          <ac:cxnSpMkLst>
            <pc:docMk/>
            <pc:sldMk cId="0" sldId="269"/>
            <ac:cxnSpMk id="10" creationId="{7EA3C389-39A4-0AB6-71AB-2C1077ACDC19}"/>
          </ac:cxnSpMkLst>
        </pc:cxnChg>
        <pc:cxnChg chg="add del mod">
          <ac:chgData name="Ahmed, Arafat" userId="S::aahmed@wpi.edu::b7e59cc4-6f54-46c3-b917-a53684ab1175" providerId="AD" clId="Web-{B8EDC040-01A9-42B5-B0DD-90467FCC2EBC}" dt="2023-12-06T08:05:03.275" v="207"/>
          <ac:cxnSpMkLst>
            <pc:docMk/>
            <pc:sldMk cId="0" sldId="269"/>
            <ac:cxnSpMk id="11" creationId="{0A351DFE-1BFF-80FB-E044-CFB2562F0720}"/>
          </ac:cxnSpMkLst>
        </pc:cxnChg>
        <pc:cxnChg chg="add del mod">
          <ac:chgData name="Ahmed, Arafat" userId="S::aahmed@wpi.edu::b7e59cc4-6f54-46c3-b917-a53684ab1175" providerId="AD" clId="Web-{B8EDC040-01A9-42B5-B0DD-90467FCC2EBC}" dt="2023-12-06T08:05:16.291" v="210"/>
          <ac:cxnSpMkLst>
            <pc:docMk/>
            <pc:sldMk cId="0" sldId="269"/>
            <ac:cxnSpMk id="12" creationId="{3A3E09D3-2175-1B72-34CF-65B6510CE575}"/>
          </ac:cxnSpMkLst>
        </pc:cxnChg>
        <pc:cxnChg chg="add mod">
          <ac:chgData name="Ahmed, Arafat" userId="S::aahmed@wpi.edu::b7e59cc4-6f54-46c3-b917-a53684ab1175" providerId="AD" clId="Web-{B8EDC040-01A9-42B5-B0DD-90467FCC2EBC}" dt="2023-12-06T08:09:40.642" v="266" actId="14100"/>
          <ac:cxnSpMkLst>
            <pc:docMk/>
            <pc:sldMk cId="0" sldId="269"/>
            <ac:cxnSpMk id="13" creationId="{3E54EFB5-F093-118B-3FBC-34E83450F1AB}"/>
          </ac:cxnSpMkLst>
        </pc:cxnChg>
        <pc:cxnChg chg="add mod">
          <ac:chgData name="Ahmed, Arafat" userId="S::aahmed@wpi.edu::b7e59cc4-6f54-46c3-b917-a53684ab1175" providerId="AD" clId="Web-{B8EDC040-01A9-42B5-B0DD-90467FCC2EBC}" dt="2023-12-06T08:07:48.764" v="231" actId="14100"/>
          <ac:cxnSpMkLst>
            <pc:docMk/>
            <pc:sldMk cId="0" sldId="269"/>
            <ac:cxnSpMk id="14" creationId="{11F63D50-1346-1D50-22B0-BFB3E7E4094C}"/>
          </ac:cxnSpMkLst>
        </pc:cxnChg>
        <pc:cxnChg chg="add mod">
          <ac:chgData name="Ahmed, Arafat" userId="S::aahmed@wpi.edu::b7e59cc4-6f54-46c3-b917-a53684ab1175" providerId="AD" clId="Web-{B8EDC040-01A9-42B5-B0DD-90467FCC2EBC}" dt="2023-12-06T08:10:57.707" v="288" actId="14100"/>
          <ac:cxnSpMkLst>
            <pc:docMk/>
            <pc:sldMk cId="0" sldId="269"/>
            <ac:cxnSpMk id="18" creationId="{DE3C83D0-F45D-4060-0CDB-7590D6A827D1}"/>
          </ac:cxnSpMkLst>
        </pc:cxnChg>
        <pc:cxnChg chg="add del mod">
          <ac:chgData name="Ahmed, Arafat" userId="S::aahmed@wpi.edu::b7e59cc4-6f54-46c3-b917-a53684ab1175" providerId="AD" clId="Web-{B8EDC040-01A9-42B5-B0DD-90467FCC2EBC}" dt="2023-12-06T08:11:07.598" v="290"/>
          <ac:cxnSpMkLst>
            <pc:docMk/>
            <pc:sldMk cId="0" sldId="269"/>
            <ac:cxnSpMk id="19" creationId="{7C309C3C-D68A-87EE-29A4-1B5ACED072C9}"/>
          </ac:cxnSpMkLst>
        </pc:cxnChg>
        <pc:cxnChg chg="mod">
          <ac:chgData name="Ahmed, Arafat" userId="S::aahmed@wpi.edu::b7e59cc4-6f54-46c3-b917-a53684ab1175" providerId="AD" clId="Web-{B8EDC040-01A9-42B5-B0DD-90467FCC2EBC}" dt="2023-12-06T08:01:25.785" v="189" actId="14100"/>
          <ac:cxnSpMkLst>
            <pc:docMk/>
            <pc:sldMk cId="0" sldId="269"/>
            <ac:cxnSpMk id="1870" creationId="{00000000-0000-0000-0000-000000000000}"/>
          </ac:cxnSpMkLst>
        </pc:cxnChg>
        <pc:cxnChg chg="mod">
          <ac:chgData name="Ahmed, Arafat" userId="S::aahmed@wpi.edu::b7e59cc4-6f54-46c3-b917-a53684ab1175" providerId="AD" clId="Web-{B8EDC040-01A9-42B5-B0DD-90467FCC2EBC}" dt="2023-12-06T08:01:17.941" v="187" actId="14100"/>
          <ac:cxnSpMkLst>
            <pc:docMk/>
            <pc:sldMk cId="0" sldId="269"/>
            <ac:cxnSpMk id="1871" creationId="{00000000-0000-0000-0000-000000000000}"/>
          </ac:cxnSpMkLst>
        </pc:cxnChg>
        <pc:cxnChg chg="mod">
          <ac:chgData name="Ahmed, Arafat" userId="S::aahmed@wpi.edu::b7e59cc4-6f54-46c3-b917-a53684ab1175" providerId="AD" clId="Web-{B8EDC040-01A9-42B5-B0DD-90467FCC2EBC}" dt="2023-12-06T08:06:05.308" v="216" actId="14100"/>
          <ac:cxnSpMkLst>
            <pc:docMk/>
            <pc:sldMk cId="0" sldId="269"/>
            <ac:cxnSpMk id="1872" creationId="{00000000-0000-0000-0000-000000000000}"/>
          </ac:cxnSpMkLst>
        </pc:cxnChg>
      </pc:sldChg>
    </pc:docChg>
  </pc:docChgLst>
  <pc:docChgLst>
    <pc:chgData name="Zaveri, Naitik" userId="S::nrzaveri@wpi.edu::4c2a7bfe-edc4-44d9-a5af-f4818973a269" providerId="AD" clId="Web-{8489DF48-1585-4F21-B84A-B76C622320C0}"/>
    <pc:docChg chg="addSld modSld sldOrd">
      <pc:chgData name="Zaveri, Naitik" userId="S::nrzaveri@wpi.edu::4c2a7bfe-edc4-44d9-a5af-f4818973a269" providerId="AD" clId="Web-{8489DF48-1585-4F21-B84A-B76C622320C0}" dt="2023-12-06T06:29:35.753" v="401" actId="20577"/>
      <pc:docMkLst>
        <pc:docMk/>
      </pc:docMkLst>
      <pc:sldChg chg="modSp">
        <pc:chgData name="Zaveri, Naitik" userId="S::nrzaveri@wpi.edu::4c2a7bfe-edc4-44d9-a5af-f4818973a269" providerId="AD" clId="Web-{8489DF48-1585-4F21-B84A-B76C622320C0}" dt="2023-12-06T06:02:32.964" v="46" actId="20577"/>
        <pc:sldMkLst>
          <pc:docMk/>
          <pc:sldMk cId="0" sldId="256"/>
        </pc:sldMkLst>
        <pc:spChg chg="mod">
          <ac:chgData name="Zaveri, Naitik" userId="S::nrzaveri@wpi.edu::4c2a7bfe-edc4-44d9-a5af-f4818973a269" providerId="AD" clId="Web-{8489DF48-1585-4F21-B84A-B76C622320C0}" dt="2023-12-06T06:02:11.088" v="3" actId="20577"/>
          <ac:spMkLst>
            <pc:docMk/>
            <pc:sldMk cId="0" sldId="256"/>
            <ac:spMk id="1253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02:32.964" v="46" actId="20577"/>
          <ac:spMkLst>
            <pc:docMk/>
            <pc:sldMk cId="0" sldId="256"/>
            <ac:spMk id="1254" creationId="{00000000-0000-0000-0000-000000000000}"/>
          </ac:spMkLst>
        </pc:spChg>
      </pc:sldChg>
      <pc:sldChg chg="modSp">
        <pc:chgData name="Zaveri, Naitik" userId="S::nrzaveri@wpi.edu::4c2a7bfe-edc4-44d9-a5af-f4818973a269" providerId="AD" clId="Web-{8489DF48-1585-4F21-B84A-B76C622320C0}" dt="2023-12-06T06:05:06.707" v="112" actId="20577"/>
        <pc:sldMkLst>
          <pc:docMk/>
          <pc:sldMk cId="0" sldId="258"/>
        </pc:sldMkLst>
        <pc:spChg chg="mod">
          <ac:chgData name="Zaveri, Naitik" userId="S::nrzaveri@wpi.edu::4c2a7bfe-edc4-44d9-a5af-f4818973a269" providerId="AD" clId="Web-{8489DF48-1585-4F21-B84A-B76C622320C0}" dt="2023-12-06T06:04:09.735" v="71" actId="20577"/>
          <ac:spMkLst>
            <pc:docMk/>
            <pc:sldMk cId="0" sldId="258"/>
            <ac:spMk id="1404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04:14.939" v="72" actId="20577"/>
          <ac:spMkLst>
            <pc:docMk/>
            <pc:sldMk cId="0" sldId="258"/>
            <ac:spMk id="1405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04:25.486" v="78" actId="20577"/>
          <ac:spMkLst>
            <pc:docMk/>
            <pc:sldMk cId="0" sldId="258"/>
            <ac:spMk id="1406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04:41.378" v="91" actId="20577"/>
          <ac:spMkLst>
            <pc:docMk/>
            <pc:sldMk cId="0" sldId="258"/>
            <ac:spMk id="1407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04:58.144" v="106" actId="20577"/>
          <ac:spMkLst>
            <pc:docMk/>
            <pc:sldMk cId="0" sldId="258"/>
            <ac:spMk id="1408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05:06.707" v="112" actId="20577"/>
          <ac:spMkLst>
            <pc:docMk/>
            <pc:sldMk cId="0" sldId="258"/>
            <ac:spMk id="1409" creationId="{00000000-0000-0000-0000-000000000000}"/>
          </ac:spMkLst>
        </pc:spChg>
      </pc:sldChg>
      <pc:sldChg chg="addSp delSp modSp">
        <pc:chgData name="Zaveri, Naitik" userId="S::nrzaveri@wpi.edu::4c2a7bfe-edc4-44d9-a5af-f4818973a269" providerId="AD" clId="Web-{8489DF48-1585-4F21-B84A-B76C622320C0}" dt="2023-12-06T06:26:13.081" v="359" actId="1076"/>
        <pc:sldMkLst>
          <pc:docMk/>
          <pc:sldMk cId="0" sldId="264"/>
        </pc:sldMkLst>
        <pc:spChg chg="add del mod">
          <ac:chgData name="Zaveri, Naitik" userId="S::nrzaveri@wpi.edu::4c2a7bfe-edc4-44d9-a5af-f4818973a269" providerId="AD" clId="Web-{8489DF48-1585-4F21-B84A-B76C622320C0}" dt="2023-12-06T06:24:52.935" v="345"/>
          <ac:spMkLst>
            <pc:docMk/>
            <pc:sldMk cId="0" sldId="264"/>
            <ac:spMk id="3" creationId="{1C0DB5C1-4DF2-DDEA-88E5-EC45E43389DE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5:08.748" v="346"/>
          <ac:spMkLst>
            <pc:docMk/>
            <pc:sldMk cId="0" sldId="264"/>
            <ac:spMk id="5" creationId="{FDEDCAEF-2038-E066-E941-8C50DC6E8570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26.840" v="340"/>
          <ac:spMkLst>
            <pc:docMk/>
            <pc:sldMk cId="0" sldId="264"/>
            <ac:spMk id="7" creationId="{76C01CF0-7595-C393-EEF4-A0FDD17C1F18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49.169" v="344"/>
          <ac:spMkLst>
            <pc:docMk/>
            <pc:sldMk cId="0" sldId="264"/>
            <ac:spMk id="9" creationId="{25319BAA-D6E6-7875-BBC4-CED96488E5E5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42.278" v="343"/>
          <ac:spMkLst>
            <pc:docMk/>
            <pc:sldMk cId="0" sldId="264"/>
            <ac:spMk id="11" creationId="{FE4E0682-7FF2-B8AA-6166-7B3D1C221A2B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18.386" v="337"/>
          <ac:spMkLst>
            <pc:docMk/>
            <pc:sldMk cId="0" sldId="264"/>
            <ac:spMk id="13" creationId="{84B53322-7C7D-97F6-5558-A67F390DA669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5:12.421" v="347"/>
          <ac:spMkLst>
            <pc:docMk/>
            <pc:sldMk cId="0" sldId="264"/>
            <ac:spMk id="15" creationId="{39DFC4BB-8481-89BD-A38D-0494BC172CEF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5:19.218" v="348"/>
          <ac:spMkLst>
            <pc:docMk/>
            <pc:sldMk cId="0" sldId="264"/>
            <ac:spMk id="17" creationId="{197B29CC-F596-9FFF-D0B5-48F47A90CAEC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22.558" v="338"/>
          <ac:spMkLst>
            <pc:docMk/>
            <pc:sldMk cId="0" sldId="264"/>
            <ac:spMk id="19" creationId="{E16D80F2-08E6-58A4-09C7-2437FFFA60D0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38.887" v="342"/>
          <ac:spMkLst>
            <pc:docMk/>
            <pc:sldMk cId="0" sldId="264"/>
            <ac:spMk id="21" creationId="{CE9F0F28-4BED-F1F9-5338-399C776942DA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34.418" v="341"/>
          <ac:spMkLst>
            <pc:docMk/>
            <pc:sldMk cId="0" sldId="264"/>
            <ac:spMk id="23" creationId="{2BCFD600-6BB2-92EF-1C13-35817D399BF7}"/>
          </ac:spMkLst>
        </pc:spChg>
        <pc:spChg chg="add del mod">
          <ac:chgData name="Zaveri, Naitik" userId="S::nrzaveri@wpi.edu::4c2a7bfe-edc4-44d9-a5af-f4818973a269" providerId="AD" clId="Web-{8489DF48-1585-4F21-B84A-B76C622320C0}" dt="2023-12-06T06:24:26.840" v="339"/>
          <ac:spMkLst>
            <pc:docMk/>
            <pc:sldMk cId="0" sldId="264"/>
            <ac:spMk id="25" creationId="{95F3E00D-1D7A-171D-8D80-413C77ACB606}"/>
          </ac:spMkLst>
        </pc:spChg>
        <pc:spChg chg="del">
          <ac:chgData name="Zaveri, Naitik" userId="S::nrzaveri@wpi.edu::4c2a7bfe-edc4-44d9-a5af-f4818973a269" providerId="AD" clId="Web-{8489DF48-1585-4F21-B84A-B76C622320C0}" dt="2023-12-06T06:23:58.322" v="332"/>
          <ac:spMkLst>
            <pc:docMk/>
            <pc:sldMk cId="0" sldId="264"/>
            <ac:spMk id="1597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8.229" v="331"/>
          <ac:spMkLst>
            <pc:docMk/>
            <pc:sldMk cId="0" sldId="264"/>
            <ac:spMk id="1598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8.150" v="330"/>
          <ac:spMkLst>
            <pc:docMk/>
            <pc:sldMk cId="0" sldId="264"/>
            <ac:spMk id="1599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8.072" v="329"/>
          <ac:spMkLst>
            <pc:docMk/>
            <pc:sldMk cId="0" sldId="264"/>
            <ac:spMk id="1600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994" v="328"/>
          <ac:spMkLst>
            <pc:docMk/>
            <pc:sldMk cId="0" sldId="264"/>
            <ac:spMk id="1601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916" v="327"/>
          <ac:spMkLst>
            <pc:docMk/>
            <pc:sldMk cId="0" sldId="264"/>
            <ac:spMk id="1602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23:43.400" v="308" actId="20577"/>
          <ac:spMkLst>
            <pc:docMk/>
            <pc:sldMk cId="0" sldId="264"/>
            <ac:spMk id="1603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838" v="326"/>
          <ac:spMkLst>
            <pc:docMk/>
            <pc:sldMk cId="0" sldId="264"/>
            <ac:spMk id="1604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760" v="325"/>
          <ac:spMkLst>
            <pc:docMk/>
            <pc:sldMk cId="0" sldId="264"/>
            <ac:spMk id="1605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682" v="324"/>
          <ac:spMkLst>
            <pc:docMk/>
            <pc:sldMk cId="0" sldId="264"/>
            <ac:spMk id="1606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604" v="323"/>
          <ac:spMkLst>
            <pc:docMk/>
            <pc:sldMk cId="0" sldId="264"/>
            <ac:spMk id="1607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525" v="322"/>
          <ac:spMkLst>
            <pc:docMk/>
            <pc:sldMk cId="0" sldId="264"/>
            <ac:spMk id="1608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447" v="321"/>
          <ac:spMkLst>
            <pc:docMk/>
            <pc:sldMk cId="0" sldId="264"/>
            <ac:spMk id="1609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369" v="320"/>
          <ac:spMkLst>
            <pc:docMk/>
            <pc:sldMk cId="0" sldId="264"/>
            <ac:spMk id="1610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369" v="319"/>
          <ac:spMkLst>
            <pc:docMk/>
            <pc:sldMk cId="0" sldId="264"/>
            <ac:spMk id="1611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369" v="318"/>
          <ac:spMkLst>
            <pc:docMk/>
            <pc:sldMk cId="0" sldId="264"/>
            <ac:spMk id="1612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369" v="317"/>
          <ac:spMkLst>
            <pc:docMk/>
            <pc:sldMk cId="0" sldId="264"/>
            <ac:spMk id="1613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369" v="316"/>
          <ac:spMkLst>
            <pc:docMk/>
            <pc:sldMk cId="0" sldId="264"/>
            <ac:spMk id="1614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23:57.369" v="315"/>
          <ac:spMkLst>
            <pc:docMk/>
            <pc:sldMk cId="0" sldId="264"/>
            <ac:spMk id="1615" creationId="{00000000-0000-0000-0000-000000000000}"/>
          </ac:spMkLst>
        </pc:spChg>
        <pc:grpChg chg="del">
          <ac:chgData name="Zaveri, Naitik" userId="S::nrzaveri@wpi.edu::4c2a7bfe-edc4-44d9-a5af-f4818973a269" providerId="AD" clId="Web-{8489DF48-1585-4F21-B84A-B76C622320C0}" dt="2023-12-06T06:23:57.369" v="314"/>
          <ac:grpSpMkLst>
            <pc:docMk/>
            <pc:sldMk cId="0" sldId="264"/>
            <ac:grpSpMk id="1616" creationId="{00000000-0000-0000-0000-000000000000}"/>
          </ac:grpSpMkLst>
        </pc:grpChg>
        <pc:grpChg chg="del">
          <ac:chgData name="Zaveri, Naitik" userId="S::nrzaveri@wpi.edu::4c2a7bfe-edc4-44d9-a5af-f4818973a269" providerId="AD" clId="Web-{8489DF48-1585-4F21-B84A-B76C622320C0}" dt="2023-12-06T06:23:57.369" v="313"/>
          <ac:grpSpMkLst>
            <pc:docMk/>
            <pc:sldMk cId="0" sldId="264"/>
            <ac:grpSpMk id="1622" creationId="{00000000-0000-0000-0000-000000000000}"/>
          </ac:grpSpMkLst>
        </pc:grpChg>
        <pc:grpChg chg="del">
          <ac:chgData name="Zaveri, Naitik" userId="S::nrzaveri@wpi.edu::4c2a7bfe-edc4-44d9-a5af-f4818973a269" providerId="AD" clId="Web-{8489DF48-1585-4F21-B84A-B76C622320C0}" dt="2023-12-06T06:23:57.354" v="312"/>
          <ac:grpSpMkLst>
            <pc:docMk/>
            <pc:sldMk cId="0" sldId="264"/>
            <ac:grpSpMk id="1626" creationId="{00000000-0000-0000-0000-000000000000}"/>
          </ac:grpSpMkLst>
        </pc:grpChg>
        <pc:grpChg chg="del">
          <ac:chgData name="Zaveri, Naitik" userId="S::nrzaveri@wpi.edu::4c2a7bfe-edc4-44d9-a5af-f4818973a269" providerId="AD" clId="Web-{8489DF48-1585-4F21-B84A-B76C622320C0}" dt="2023-12-06T06:23:57.354" v="311"/>
          <ac:grpSpMkLst>
            <pc:docMk/>
            <pc:sldMk cId="0" sldId="264"/>
            <ac:grpSpMk id="1631" creationId="{00000000-0000-0000-0000-000000000000}"/>
          </ac:grpSpMkLst>
        </pc:grpChg>
        <pc:grpChg chg="del">
          <ac:chgData name="Zaveri, Naitik" userId="S::nrzaveri@wpi.edu::4c2a7bfe-edc4-44d9-a5af-f4818973a269" providerId="AD" clId="Web-{8489DF48-1585-4F21-B84A-B76C622320C0}" dt="2023-12-06T06:23:57.354" v="310"/>
          <ac:grpSpMkLst>
            <pc:docMk/>
            <pc:sldMk cId="0" sldId="264"/>
            <ac:grpSpMk id="1643" creationId="{00000000-0000-0000-0000-000000000000}"/>
          </ac:grpSpMkLst>
        </pc:grpChg>
        <pc:grpChg chg="del">
          <ac:chgData name="Zaveri, Naitik" userId="S::nrzaveri@wpi.edu::4c2a7bfe-edc4-44d9-a5af-f4818973a269" providerId="AD" clId="Web-{8489DF48-1585-4F21-B84A-B76C622320C0}" dt="2023-12-06T06:23:57.354" v="309"/>
          <ac:grpSpMkLst>
            <pc:docMk/>
            <pc:sldMk cId="0" sldId="264"/>
            <ac:grpSpMk id="1647" creationId="{00000000-0000-0000-0000-000000000000}"/>
          </ac:grpSpMkLst>
        </pc:grpChg>
        <pc:picChg chg="add mod">
          <ac:chgData name="Zaveri, Naitik" userId="S::nrzaveri@wpi.edu::4c2a7bfe-edc4-44d9-a5af-f4818973a269" providerId="AD" clId="Web-{8489DF48-1585-4F21-B84A-B76C622320C0}" dt="2023-12-06T06:24:12.839" v="336" actId="1076"/>
          <ac:picMkLst>
            <pc:docMk/>
            <pc:sldMk cId="0" sldId="264"/>
            <ac:picMk id="26" creationId="{770A2E71-352F-7CDA-917B-04D64FD42A56}"/>
          </ac:picMkLst>
        </pc:picChg>
        <pc:picChg chg="add mod">
          <ac:chgData name="Zaveri, Naitik" userId="S::nrzaveri@wpi.edu::4c2a7bfe-edc4-44d9-a5af-f4818973a269" providerId="AD" clId="Web-{8489DF48-1585-4F21-B84A-B76C622320C0}" dt="2023-12-06T06:25:40.329" v="353" actId="14100"/>
          <ac:picMkLst>
            <pc:docMk/>
            <pc:sldMk cId="0" sldId="264"/>
            <ac:picMk id="27" creationId="{B5E9A611-C343-234B-7D78-AFD587013A09}"/>
          </ac:picMkLst>
        </pc:picChg>
        <pc:picChg chg="add mod">
          <ac:chgData name="Zaveri, Naitik" userId="S::nrzaveri@wpi.edu::4c2a7bfe-edc4-44d9-a5af-f4818973a269" providerId="AD" clId="Web-{8489DF48-1585-4F21-B84A-B76C622320C0}" dt="2023-12-06T06:26:13.081" v="359" actId="1076"/>
          <ac:picMkLst>
            <pc:docMk/>
            <pc:sldMk cId="0" sldId="264"/>
            <ac:picMk id="28" creationId="{6A0BCC23-4208-E125-E75C-C20246C72013}"/>
          </ac:picMkLst>
        </pc:picChg>
      </pc:sldChg>
      <pc:sldChg chg="addSp delSp modSp add ord replId">
        <pc:chgData name="Zaveri, Naitik" userId="S::nrzaveri@wpi.edu::4c2a7bfe-edc4-44d9-a5af-f4818973a269" providerId="AD" clId="Web-{8489DF48-1585-4F21-B84A-B76C622320C0}" dt="2023-12-06T06:17:53.050" v="274" actId="20577"/>
        <pc:sldMkLst>
          <pc:docMk/>
          <pc:sldMk cId="2739022553" sldId="298"/>
        </pc:sldMkLst>
        <pc:spChg chg="add del mod">
          <ac:chgData name="Zaveri, Naitik" userId="S::nrzaveri@wpi.edu::4c2a7bfe-edc4-44d9-a5af-f4818973a269" providerId="AD" clId="Web-{8489DF48-1585-4F21-B84A-B76C622320C0}" dt="2023-12-06T06:14:35.726" v="227"/>
          <ac:spMkLst>
            <pc:docMk/>
            <pc:sldMk cId="2739022553" sldId="298"/>
            <ac:spMk id="3" creationId="{B70CFB70-CBBF-2459-CE60-D63A9EB14924}"/>
          </ac:spMkLst>
        </pc:spChg>
        <pc:spChg chg="mod">
          <ac:chgData name="Zaveri, Naitik" userId="S::nrzaveri@wpi.edu::4c2a7bfe-edc4-44d9-a5af-f4818973a269" providerId="AD" clId="Web-{8489DF48-1585-4F21-B84A-B76C622320C0}" dt="2023-12-06T06:13:48.207" v="221" actId="20577"/>
          <ac:spMkLst>
            <pc:docMk/>
            <pc:sldMk cId="2739022553" sldId="298"/>
            <ac:spMk id="1557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2:57.736" v="220" actId="14100"/>
          <ac:spMkLst>
            <pc:docMk/>
            <pc:sldMk cId="2739022553" sldId="298"/>
            <ac:spMk id="1558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7:53.050" v="274" actId="20577"/>
          <ac:spMkLst>
            <pc:docMk/>
            <pc:sldMk cId="2739022553" sldId="298"/>
            <ac:spMk id="1559" creationId="{00000000-0000-0000-0000-000000000000}"/>
          </ac:spMkLst>
        </pc:spChg>
        <pc:spChg chg="del mod">
          <ac:chgData name="Zaveri, Naitik" userId="S::nrzaveri@wpi.edu::4c2a7bfe-edc4-44d9-a5af-f4818973a269" providerId="AD" clId="Web-{8489DF48-1585-4F21-B84A-B76C622320C0}" dt="2023-12-06T06:14:24.475" v="223"/>
          <ac:spMkLst>
            <pc:docMk/>
            <pc:sldMk cId="2739022553" sldId="298"/>
            <ac:spMk id="1560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0:03.631" v="124" actId="20577"/>
          <ac:spMkLst>
            <pc:docMk/>
            <pc:sldMk cId="2739022553" sldId="298"/>
            <ac:spMk id="1561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0:22.242" v="134" actId="20577"/>
          <ac:spMkLst>
            <pc:docMk/>
            <pc:sldMk cId="2739022553" sldId="298"/>
            <ac:spMk id="1562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5:05.134" v="253" actId="20577"/>
          <ac:spMkLst>
            <pc:docMk/>
            <pc:sldMk cId="2739022553" sldId="298"/>
            <ac:spMk id="1563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2:17.686" v="205" actId="20577"/>
          <ac:spMkLst>
            <pc:docMk/>
            <pc:sldMk cId="2739022553" sldId="298"/>
            <ac:spMk id="1564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14:29.226" v="224"/>
          <ac:spMkLst>
            <pc:docMk/>
            <pc:sldMk cId="2739022553" sldId="298"/>
            <ac:spMk id="1565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4:54.930" v="231" actId="1076"/>
          <ac:spMkLst>
            <pc:docMk/>
            <pc:sldMk cId="2739022553" sldId="298"/>
            <ac:spMk id="1567" creationId="{00000000-0000-0000-0000-000000000000}"/>
          </ac:spMkLst>
        </pc:spChg>
        <pc:spChg chg="del">
          <ac:chgData name="Zaveri, Naitik" userId="S::nrzaveri@wpi.edu::4c2a7bfe-edc4-44d9-a5af-f4818973a269" providerId="AD" clId="Web-{8489DF48-1585-4F21-B84A-B76C622320C0}" dt="2023-12-06T06:14:32.319" v="226"/>
          <ac:spMkLst>
            <pc:docMk/>
            <pc:sldMk cId="2739022553" sldId="298"/>
            <ac:spMk id="1569" creationId="{00000000-0000-0000-0000-000000000000}"/>
          </ac:spMkLst>
        </pc:spChg>
        <pc:grpChg chg="add">
          <ac:chgData name="Zaveri, Naitik" userId="S::nrzaveri@wpi.edu::4c2a7bfe-edc4-44d9-a5af-f4818973a269" providerId="AD" clId="Web-{8489DF48-1585-4F21-B84A-B76C622320C0}" dt="2023-12-06T06:17:26.330" v="257"/>
          <ac:grpSpMkLst>
            <pc:docMk/>
            <pc:sldMk cId="2739022553" sldId="298"/>
            <ac:grpSpMk id="10" creationId="{9FC9A434-96C5-8492-71E0-D6F148244D53}"/>
          </ac:grpSpMkLst>
        </pc:grpChg>
        <pc:grpChg chg="del mod">
          <ac:chgData name="Zaveri, Naitik" userId="S::nrzaveri@wpi.edu::4c2a7bfe-edc4-44d9-a5af-f4818973a269" providerId="AD" clId="Web-{8489DF48-1585-4F21-B84A-B76C622320C0}" dt="2023-12-06T06:17:25.861" v="256"/>
          <ac:grpSpMkLst>
            <pc:docMk/>
            <pc:sldMk cId="2739022553" sldId="298"/>
            <ac:grpSpMk id="1570" creationId="{00000000-0000-0000-0000-000000000000}"/>
          </ac:grpSpMkLst>
        </pc:grpChg>
        <pc:grpChg chg="del">
          <ac:chgData name="Zaveri, Naitik" userId="S::nrzaveri@wpi.edu::4c2a7bfe-edc4-44d9-a5af-f4818973a269" providerId="AD" clId="Web-{8489DF48-1585-4F21-B84A-B76C622320C0}" dt="2023-12-06T06:14:31.273" v="225"/>
          <ac:grpSpMkLst>
            <pc:docMk/>
            <pc:sldMk cId="2739022553" sldId="298"/>
            <ac:grpSpMk id="1587" creationId="{00000000-0000-0000-0000-000000000000}"/>
          </ac:grpSpMkLst>
        </pc:grpChg>
      </pc:sldChg>
      <pc:sldChg chg="addSp delSp modSp add ord replId">
        <pc:chgData name="Zaveri, Naitik" userId="S::nrzaveri@wpi.edu::4c2a7bfe-edc4-44d9-a5af-f4818973a269" providerId="AD" clId="Web-{8489DF48-1585-4F21-B84A-B76C622320C0}" dt="2023-12-06T06:20:52.796" v="303" actId="1076"/>
        <pc:sldMkLst>
          <pc:docMk/>
          <pc:sldMk cId="3539557552" sldId="301"/>
        </pc:sldMkLst>
        <pc:spChg chg="add del mod">
          <ac:chgData name="Zaveri, Naitik" userId="S::nrzaveri@wpi.edu::4c2a7bfe-edc4-44d9-a5af-f4818973a269" providerId="AD" clId="Web-{8489DF48-1585-4F21-B84A-B76C622320C0}" dt="2023-12-06T06:19:45.104" v="299"/>
          <ac:spMkLst>
            <pc:docMk/>
            <pc:sldMk cId="3539557552" sldId="301"/>
            <ac:spMk id="3" creationId="{1A6C2F9E-E24A-FF23-7634-4954DCF95727}"/>
          </ac:spMkLst>
        </pc:spChg>
        <pc:spChg chg="mod">
          <ac:chgData name="Zaveri, Naitik" userId="S::nrzaveri@wpi.edu::4c2a7bfe-edc4-44d9-a5af-f4818973a269" providerId="AD" clId="Web-{8489DF48-1585-4F21-B84A-B76C622320C0}" dt="2023-12-06T06:19:27.087" v="295" actId="1076"/>
          <ac:spMkLst>
            <pc:docMk/>
            <pc:sldMk cId="3539557552" sldId="301"/>
            <ac:spMk id="1499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19:35.900" v="297" actId="14100"/>
          <ac:spMkLst>
            <pc:docMk/>
            <pc:sldMk cId="3539557552" sldId="301"/>
            <ac:spMk id="1500" creationId="{00000000-0000-0000-0000-000000000000}"/>
          </ac:spMkLst>
        </pc:spChg>
        <pc:picChg chg="add mod">
          <ac:chgData name="Zaveri, Naitik" userId="S::nrzaveri@wpi.edu::4c2a7bfe-edc4-44d9-a5af-f4818973a269" providerId="AD" clId="Web-{8489DF48-1585-4F21-B84A-B76C622320C0}" dt="2023-12-06T06:20:52.796" v="303" actId="1076"/>
          <ac:picMkLst>
            <pc:docMk/>
            <pc:sldMk cId="3539557552" sldId="301"/>
            <ac:picMk id="4" creationId="{721CF68F-6B4B-27BC-8201-8FD8A5BD603B}"/>
          </ac:picMkLst>
        </pc:picChg>
        <pc:picChg chg="del">
          <ac:chgData name="Zaveri, Naitik" userId="S::nrzaveri@wpi.edu::4c2a7bfe-edc4-44d9-a5af-f4818973a269" providerId="AD" clId="Web-{8489DF48-1585-4F21-B84A-B76C622320C0}" dt="2023-12-06T06:19:39.494" v="298"/>
          <ac:picMkLst>
            <pc:docMk/>
            <pc:sldMk cId="3539557552" sldId="301"/>
            <ac:picMk id="1501" creationId="{00000000-0000-0000-0000-000000000000}"/>
          </ac:picMkLst>
        </pc:picChg>
      </pc:sldChg>
      <pc:sldChg chg="modSp add ord replId">
        <pc:chgData name="Zaveri, Naitik" userId="S::nrzaveri@wpi.edu::4c2a7bfe-edc4-44d9-a5af-f4818973a269" providerId="AD" clId="Web-{8489DF48-1585-4F21-B84A-B76C622320C0}" dt="2023-12-06T06:29:35.753" v="401" actId="20577"/>
        <pc:sldMkLst>
          <pc:docMk/>
          <pc:sldMk cId="2434331250" sldId="302"/>
        </pc:sldMkLst>
        <pc:spChg chg="mod">
          <ac:chgData name="Zaveri, Naitik" userId="S::nrzaveri@wpi.edu::4c2a7bfe-edc4-44d9-a5af-f4818973a269" providerId="AD" clId="Web-{8489DF48-1585-4F21-B84A-B76C622320C0}" dt="2023-12-06T06:27:22.163" v="369" actId="20577"/>
          <ac:spMkLst>
            <pc:docMk/>
            <pc:sldMk cId="2434331250" sldId="302"/>
            <ac:spMk id="1508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29:14.971" v="398" actId="1076"/>
          <ac:spMkLst>
            <pc:docMk/>
            <pc:sldMk cId="2434331250" sldId="302"/>
            <ac:spMk id="1509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27:37.851" v="378" actId="20577"/>
          <ac:spMkLst>
            <pc:docMk/>
            <pc:sldMk cId="2434331250" sldId="302"/>
            <ac:spMk id="1510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27:44.805" v="389" actId="20577"/>
          <ac:spMkLst>
            <pc:docMk/>
            <pc:sldMk cId="2434331250" sldId="302"/>
            <ac:spMk id="1511" creationId="{00000000-0000-0000-0000-000000000000}"/>
          </ac:spMkLst>
        </pc:spChg>
        <pc:spChg chg="mod">
          <ac:chgData name="Zaveri, Naitik" userId="S::nrzaveri@wpi.edu::4c2a7bfe-edc4-44d9-a5af-f4818973a269" providerId="AD" clId="Web-{8489DF48-1585-4F21-B84A-B76C622320C0}" dt="2023-12-06T06:29:35.753" v="401" actId="20577"/>
          <ac:spMkLst>
            <pc:docMk/>
            <pc:sldMk cId="2434331250" sldId="302"/>
            <ac:spMk id="1512" creationId="{00000000-0000-0000-0000-000000000000}"/>
          </ac:spMkLst>
        </pc:spChg>
      </pc:sldChg>
    </pc:docChg>
  </pc:docChgLst>
  <pc:docChgLst>
    <pc:chgData name="Ahmed, Arafat" userId="S::aahmed@wpi.edu::b7e59cc4-6f54-46c3-b917-a53684ab1175" providerId="AD" clId="Web-{FA7E8C0A-F75B-4102-A649-ADBAD6DFF7FD}"/>
    <pc:docChg chg="modSld">
      <pc:chgData name="Ahmed, Arafat" userId="S::aahmed@wpi.edu::b7e59cc4-6f54-46c3-b917-a53684ab1175" providerId="AD" clId="Web-{FA7E8C0A-F75B-4102-A649-ADBAD6DFF7FD}" dt="2023-12-06T15:39:37.169" v="11"/>
      <pc:docMkLst>
        <pc:docMk/>
      </pc:docMkLst>
      <pc:sldChg chg="modSp">
        <pc:chgData name="Ahmed, Arafat" userId="S::aahmed@wpi.edu::b7e59cc4-6f54-46c3-b917-a53684ab1175" providerId="AD" clId="Web-{FA7E8C0A-F75B-4102-A649-ADBAD6DFF7FD}" dt="2023-12-06T15:39:37.169" v="11"/>
        <pc:sldMkLst>
          <pc:docMk/>
          <pc:sldMk cId="3464465701" sldId="308"/>
        </pc:sldMkLst>
        <pc:graphicFrameChg chg="mod modGraphic">
          <ac:chgData name="Ahmed, Arafat" userId="S::aahmed@wpi.edu::b7e59cc4-6f54-46c3-b917-a53684ab1175" providerId="AD" clId="Web-{FA7E8C0A-F75B-4102-A649-ADBAD6DFF7FD}" dt="2023-12-06T15:39:37.169" v="11"/>
          <ac:graphicFrameMkLst>
            <pc:docMk/>
            <pc:sldMk cId="3464465701" sldId="308"/>
            <ac:graphicFrameMk id="5" creationId="{8964B5B7-BF29-E3C3-7B62-9EF74DDAE1C9}"/>
          </ac:graphicFrameMkLst>
        </pc:graphicFrameChg>
      </pc:sldChg>
    </pc:docChg>
  </pc:docChgLst>
  <pc:docChgLst>
    <pc:chgData name="Zaveri, Naitik" userId="S::nrzaveri@wpi.edu::4c2a7bfe-edc4-44d9-a5af-f4818973a269" providerId="AD" clId="Web-{A1733032-3A84-494E-813E-CA83B8A5B6AB}"/>
    <pc:docChg chg="addSld delSld modSld">
      <pc:chgData name="Zaveri, Naitik" userId="S::nrzaveri@wpi.edu::4c2a7bfe-edc4-44d9-a5af-f4818973a269" providerId="AD" clId="Web-{A1733032-3A84-494E-813E-CA83B8A5B6AB}" dt="2023-12-06T14:42:07.639" v="90" actId="20577"/>
      <pc:docMkLst>
        <pc:docMk/>
      </pc:docMkLst>
      <pc:sldChg chg="del">
        <pc:chgData name="Zaveri, Naitik" userId="S::nrzaveri@wpi.edu::4c2a7bfe-edc4-44d9-a5af-f4818973a269" providerId="AD" clId="Web-{A1733032-3A84-494E-813E-CA83B8A5B6AB}" dt="2023-12-06T14:39:39.320" v="55"/>
        <pc:sldMkLst>
          <pc:docMk/>
          <pc:sldMk cId="0" sldId="265"/>
        </pc:sldMkLst>
      </pc:sldChg>
      <pc:sldChg chg="del">
        <pc:chgData name="Zaveri, Naitik" userId="S::nrzaveri@wpi.edu::4c2a7bfe-edc4-44d9-a5af-f4818973a269" providerId="AD" clId="Web-{A1733032-3A84-494E-813E-CA83B8A5B6AB}" dt="2023-12-06T14:39:43.023" v="56"/>
        <pc:sldMkLst>
          <pc:docMk/>
          <pc:sldMk cId="0" sldId="266"/>
        </pc:sldMkLst>
      </pc:sldChg>
      <pc:sldChg chg="del">
        <pc:chgData name="Zaveri, Naitik" userId="S::nrzaveri@wpi.edu::4c2a7bfe-edc4-44d9-a5af-f4818973a269" providerId="AD" clId="Web-{A1733032-3A84-494E-813E-CA83B8A5B6AB}" dt="2023-12-06T14:39:44.914" v="57"/>
        <pc:sldMkLst>
          <pc:docMk/>
          <pc:sldMk cId="0" sldId="267"/>
        </pc:sldMkLst>
      </pc:sldChg>
      <pc:sldChg chg="del">
        <pc:chgData name="Zaveri, Naitik" userId="S::nrzaveri@wpi.edu::4c2a7bfe-edc4-44d9-a5af-f4818973a269" providerId="AD" clId="Web-{A1733032-3A84-494E-813E-CA83B8A5B6AB}" dt="2023-12-06T14:39:46.602" v="58"/>
        <pc:sldMkLst>
          <pc:docMk/>
          <pc:sldMk cId="0" sldId="268"/>
        </pc:sldMkLst>
      </pc:sldChg>
      <pc:sldChg chg="del">
        <pc:chgData name="Zaveri, Naitik" userId="S::nrzaveri@wpi.edu::4c2a7bfe-edc4-44d9-a5af-f4818973a269" providerId="AD" clId="Web-{A1733032-3A84-494E-813E-CA83B8A5B6AB}" dt="2023-12-06T14:39:48.445" v="59"/>
        <pc:sldMkLst>
          <pc:docMk/>
          <pc:sldMk cId="0" sldId="270"/>
        </pc:sldMkLst>
      </pc:sldChg>
      <pc:sldChg chg="del">
        <pc:chgData name="Zaveri, Naitik" userId="S::nrzaveri@wpi.edu::4c2a7bfe-edc4-44d9-a5af-f4818973a269" providerId="AD" clId="Web-{A1733032-3A84-494E-813E-CA83B8A5B6AB}" dt="2023-12-06T14:39:52.039" v="60"/>
        <pc:sldMkLst>
          <pc:docMk/>
          <pc:sldMk cId="0" sldId="271"/>
        </pc:sldMkLst>
      </pc:sldChg>
      <pc:sldChg chg="del">
        <pc:chgData name="Zaveri, Naitik" userId="S::nrzaveri@wpi.edu::4c2a7bfe-edc4-44d9-a5af-f4818973a269" providerId="AD" clId="Web-{A1733032-3A84-494E-813E-CA83B8A5B6AB}" dt="2023-12-06T14:39:53.743" v="61"/>
        <pc:sldMkLst>
          <pc:docMk/>
          <pc:sldMk cId="0" sldId="272"/>
        </pc:sldMkLst>
      </pc:sldChg>
      <pc:sldChg chg="del">
        <pc:chgData name="Zaveri, Naitik" userId="S::nrzaveri@wpi.edu::4c2a7bfe-edc4-44d9-a5af-f4818973a269" providerId="AD" clId="Web-{A1733032-3A84-494E-813E-CA83B8A5B6AB}" dt="2023-12-06T14:39:56.399" v="62"/>
        <pc:sldMkLst>
          <pc:docMk/>
          <pc:sldMk cId="0" sldId="273"/>
        </pc:sldMkLst>
      </pc:sldChg>
      <pc:sldChg chg="del">
        <pc:chgData name="Zaveri, Naitik" userId="S::nrzaveri@wpi.edu::4c2a7bfe-edc4-44d9-a5af-f4818973a269" providerId="AD" clId="Web-{A1733032-3A84-494E-813E-CA83B8A5B6AB}" dt="2023-12-06T14:39:59.290" v="63"/>
        <pc:sldMkLst>
          <pc:docMk/>
          <pc:sldMk cId="0" sldId="274"/>
        </pc:sldMkLst>
      </pc:sldChg>
      <pc:sldChg chg="del">
        <pc:chgData name="Zaveri, Naitik" userId="S::nrzaveri@wpi.edu::4c2a7bfe-edc4-44d9-a5af-f4818973a269" providerId="AD" clId="Web-{A1733032-3A84-494E-813E-CA83B8A5B6AB}" dt="2023-12-06T14:40:04.759" v="64"/>
        <pc:sldMkLst>
          <pc:docMk/>
          <pc:sldMk cId="0" sldId="275"/>
        </pc:sldMkLst>
      </pc:sldChg>
      <pc:sldChg chg="del">
        <pc:chgData name="Zaveri, Naitik" userId="S::nrzaveri@wpi.edu::4c2a7bfe-edc4-44d9-a5af-f4818973a269" providerId="AD" clId="Web-{A1733032-3A84-494E-813E-CA83B8A5B6AB}" dt="2023-12-06T14:40:13.634" v="65"/>
        <pc:sldMkLst>
          <pc:docMk/>
          <pc:sldMk cId="0" sldId="276"/>
        </pc:sldMkLst>
      </pc:sldChg>
      <pc:sldChg chg="del">
        <pc:chgData name="Zaveri, Naitik" userId="S::nrzaveri@wpi.edu::4c2a7bfe-edc4-44d9-a5af-f4818973a269" providerId="AD" clId="Web-{A1733032-3A84-494E-813E-CA83B8A5B6AB}" dt="2023-12-06T14:40:22.994" v="66"/>
        <pc:sldMkLst>
          <pc:docMk/>
          <pc:sldMk cId="0" sldId="277"/>
        </pc:sldMkLst>
      </pc:sldChg>
      <pc:sldChg chg="del">
        <pc:chgData name="Zaveri, Naitik" userId="S::nrzaveri@wpi.edu::4c2a7bfe-edc4-44d9-a5af-f4818973a269" providerId="AD" clId="Web-{A1733032-3A84-494E-813E-CA83B8A5B6AB}" dt="2023-12-06T14:40:34.823" v="67"/>
        <pc:sldMkLst>
          <pc:docMk/>
          <pc:sldMk cId="0" sldId="278"/>
        </pc:sldMkLst>
      </pc:sldChg>
      <pc:sldChg chg="del">
        <pc:chgData name="Zaveri, Naitik" userId="S::nrzaveri@wpi.edu::4c2a7bfe-edc4-44d9-a5af-f4818973a269" providerId="AD" clId="Web-{A1733032-3A84-494E-813E-CA83B8A5B6AB}" dt="2023-12-06T14:40:36.041" v="68"/>
        <pc:sldMkLst>
          <pc:docMk/>
          <pc:sldMk cId="0" sldId="279"/>
        </pc:sldMkLst>
      </pc:sldChg>
      <pc:sldChg chg="del">
        <pc:chgData name="Zaveri, Naitik" userId="S::nrzaveri@wpi.edu::4c2a7bfe-edc4-44d9-a5af-f4818973a269" providerId="AD" clId="Web-{A1733032-3A84-494E-813E-CA83B8A5B6AB}" dt="2023-12-06T14:40:37.119" v="69"/>
        <pc:sldMkLst>
          <pc:docMk/>
          <pc:sldMk cId="0" sldId="280"/>
        </pc:sldMkLst>
      </pc:sldChg>
      <pc:sldChg chg="del">
        <pc:chgData name="Zaveri, Naitik" userId="S::nrzaveri@wpi.edu::4c2a7bfe-edc4-44d9-a5af-f4818973a269" providerId="AD" clId="Web-{A1733032-3A84-494E-813E-CA83B8A5B6AB}" dt="2023-12-06T14:40:38.385" v="70"/>
        <pc:sldMkLst>
          <pc:docMk/>
          <pc:sldMk cId="0" sldId="281"/>
        </pc:sldMkLst>
      </pc:sldChg>
      <pc:sldChg chg="del">
        <pc:chgData name="Zaveri, Naitik" userId="S::nrzaveri@wpi.edu::4c2a7bfe-edc4-44d9-a5af-f4818973a269" providerId="AD" clId="Web-{A1733032-3A84-494E-813E-CA83B8A5B6AB}" dt="2023-12-06T14:40:39.948" v="71"/>
        <pc:sldMkLst>
          <pc:docMk/>
          <pc:sldMk cId="0" sldId="282"/>
        </pc:sldMkLst>
      </pc:sldChg>
      <pc:sldChg chg="del">
        <pc:chgData name="Zaveri, Naitik" userId="S::nrzaveri@wpi.edu::4c2a7bfe-edc4-44d9-a5af-f4818973a269" providerId="AD" clId="Web-{A1733032-3A84-494E-813E-CA83B8A5B6AB}" dt="2023-12-06T14:40:41.901" v="72"/>
        <pc:sldMkLst>
          <pc:docMk/>
          <pc:sldMk cId="0" sldId="283"/>
        </pc:sldMkLst>
      </pc:sldChg>
      <pc:sldChg chg="del">
        <pc:chgData name="Zaveri, Naitik" userId="S::nrzaveri@wpi.edu::4c2a7bfe-edc4-44d9-a5af-f4818973a269" providerId="AD" clId="Web-{A1733032-3A84-494E-813E-CA83B8A5B6AB}" dt="2023-12-06T14:40:43.620" v="73"/>
        <pc:sldMkLst>
          <pc:docMk/>
          <pc:sldMk cId="0" sldId="284"/>
        </pc:sldMkLst>
      </pc:sldChg>
      <pc:sldChg chg="del">
        <pc:chgData name="Zaveri, Naitik" userId="S::nrzaveri@wpi.edu::4c2a7bfe-edc4-44d9-a5af-f4818973a269" providerId="AD" clId="Web-{A1733032-3A84-494E-813E-CA83B8A5B6AB}" dt="2023-12-06T14:40:44.807" v="74"/>
        <pc:sldMkLst>
          <pc:docMk/>
          <pc:sldMk cId="0" sldId="285"/>
        </pc:sldMkLst>
      </pc:sldChg>
      <pc:sldChg chg="del">
        <pc:chgData name="Zaveri, Naitik" userId="S::nrzaveri@wpi.edu::4c2a7bfe-edc4-44d9-a5af-f4818973a269" providerId="AD" clId="Web-{A1733032-3A84-494E-813E-CA83B8A5B6AB}" dt="2023-12-06T14:40:49.151" v="75"/>
        <pc:sldMkLst>
          <pc:docMk/>
          <pc:sldMk cId="0" sldId="286"/>
        </pc:sldMkLst>
      </pc:sldChg>
      <pc:sldChg chg="del">
        <pc:chgData name="Zaveri, Naitik" userId="S::nrzaveri@wpi.edu::4c2a7bfe-edc4-44d9-a5af-f4818973a269" providerId="AD" clId="Web-{A1733032-3A84-494E-813E-CA83B8A5B6AB}" dt="2023-12-06T14:40:50.136" v="76"/>
        <pc:sldMkLst>
          <pc:docMk/>
          <pc:sldMk cId="0" sldId="287"/>
        </pc:sldMkLst>
      </pc:sldChg>
      <pc:sldChg chg="del">
        <pc:chgData name="Zaveri, Naitik" userId="S::nrzaveri@wpi.edu::4c2a7bfe-edc4-44d9-a5af-f4818973a269" providerId="AD" clId="Web-{A1733032-3A84-494E-813E-CA83B8A5B6AB}" dt="2023-12-06T14:40:51.214" v="77"/>
        <pc:sldMkLst>
          <pc:docMk/>
          <pc:sldMk cId="0" sldId="288"/>
        </pc:sldMkLst>
      </pc:sldChg>
      <pc:sldChg chg="del">
        <pc:chgData name="Zaveri, Naitik" userId="S::nrzaveri@wpi.edu::4c2a7bfe-edc4-44d9-a5af-f4818973a269" providerId="AD" clId="Web-{A1733032-3A84-494E-813E-CA83B8A5B6AB}" dt="2023-12-06T14:40:52.151" v="78"/>
        <pc:sldMkLst>
          <pc:docMk/>
          <pc:sldMk cId="0" sldId="289"/>
        </pc:sldMkLst>
      </pc:sldChg>
      <pc:sldChg chg="del">
        <pc:chgData name="Zaveri, Naitik" userId="S::nrzaveri@wpi.edu::4c2a7bfe-edc4-44d9-a5af-f4818973a269" providerId="AD" clId="Web-{A1733032-3A84-494E-813E-CA83B8A5B6AB}" dt="2023-12-06T14:40:53.058" v="79"/>
        <pc:sldMkLst>
          <pc:docMk/>
          <pc:sldMk cId="0" sldId="290"/>
        </pc:sldMkLst>
      </pc:sldChg>
      <pc:sldChg chg="del">
        <pc:chgData name="Zaveri, Naitik" userId="S::nrzaveri@wpi.edu::4c2a7bfe-edc4-44d9-a5af-f4818973a269" providerId="AD" clId="Web-{A1733032-3A84-494E-813E-CA83B8A5B6AB}" dt="2023-12-06T14:40:54.230" v="80"/>
        <pc:sldMkLst>
          <pc:docMk/>
          <pc:sldMk cId="0" sldId="291"/>
        </pc:sldMkLst>
      </pc:sldChg>
      <pc:sldChg chg="del">
        <pc:chgData name="Zaveri, Naitik" userId="S::nrzaveri@wpi.edu::4c2a7bfe-edc4-44d9-a5af-f4818973a269" providerId="AD" clId="Web-{A1733032-3A84-494E-813E-CA83B8A5B6AB}" dt="2023-12-06T14:40:55.448" v="81"/>
        <pc:sldMkLst>
          <pc:docMk/>
          <pc:sldMk cId="0" sldId="292"/>
        </pc:sldMkLst>
      </pc:sldChg>
      <pc:sldChg chg="del">
        <pc:chgData name="Zaveri, Naitik" userId="S::nrzaveri@wpi.edu::4c2a7bfe-edc4-44d9-a5af-f4818973a269" providerId="AD" clId="Web-{A1733032-3A84-494E-813E-CA83B8A5B6AB}" dt="2023-12-06T14:40:56.542" v="82"/>
        <pc:sldMkLst>
          <pc:docMk/>
          <pc:sldMk cId="0" sldId="293"/>
        </pc:sldMkLst>
      </pc:sldChg>
      <pc:sldChg chg="del">
        <pc:chgData name="Zaveri, Naitik" userId="S::nrzaveri@wpi.edu::4c2a7bfe-edc4-44d9-a5af-f4818973a269" providerId="AD" clId="Web-{A1733032-3A84-494E-813E-CA83B8A5B6AB}" dt="2023-12-06T14:41:03.605" v="83"/>
        <pc:sldMkLst>
          <pc:docMk/>
          <pc:sldMk cId="0" sldId="294"/>
        </pc:sldMkLst>
      </pc:sldChg>
      <pc:sldChg chg="del">
        <pc:chgData name="Zaveri, Naitik" userId="S::nrzaveri@wpi.edu::4c2a7bfe-edc4-44d9-a5af-f4818973a269" providerId="AD" clId="Web-{A1733032-3A84-494E-813E-CA83B8A5B6AB}" dt="2023-12-06T14:41:08.246" v="84"/>
        <pc:sldMkLst>
          <pc:docMk/>
          <pc:sldMk cId="0" sldId="295"/>
        </pc:sldMkLst>
      </pc:sldChg>
      <pc:sldChg chg="del">
        <pc:chgData name="Zaveri, Naitik" userId="S::nrzaveri@wpi.edu::4c2a7bfe-edc4-44d9-a5af-f4818973a269" providerId="AD" clId="Web-{A1733032-3A84-494E-813E-CA83B8A5B6AB}" dt="2023-12-06T14:41:09.230" v="85"/>
        <pc:sldMkLst>
          <pc:docMk/>
          <pc:sldMk cId="0" sldId="296"/>
        </pc:sldMkLst>
      </pc:sldChg>
      <pc:sldChg chg="addSp modSp">
        <pc:chgData name="Zaveri, Naitik" userId="S::nrzaveri@wpi.edu::4c2a7bfe-edc4-44d9-a5af-f4818973a269" providerId="AD" clId="Web-{A1733032-3A84-494E-813E-CA83B8A5B6AB}" dt="2023-12-06T14:39:25.929" v="54" actId="14100"/>
        <pc:sldMkLst>
          <pc:docMk/>
          <pc:sldMk cId="2739022553" sldId="298"/>
        </pc:sldMkLst>
        <pc:spChg chg="add mod">
          <ac:chgData name="Zaveri, Naitik" userId="S::nrzaveri@wpi.edu::4c2a7bfe-edc4-44d9-a5af-f4818973a269" providerId="AD" clId="Web-{A1733032-3A84-494E-813E-CA83B8A5B6AB}" dt="2023-12-06T14:39:25.929" v="54" actId="14100"/>
          <ac:spMkLst>
            <pc:docMk/>
            <pc:sldMk cId="2739022553" sldId="298"/>
            <ac:spMk id="14" creationId="{8727FB84-3D7A-F6D2-C65D-2345AB725355}"/>
          </ac:spMkLst>
        </pc:spChg>
      </pc:sldChg>
      <pc:sldChg chg="modSp">
        <pc:chgData name="Zaveri, Naitik" userId="S::nrzaveri@wpi.edu::4c2a7bfe-edc4-44d9-a5af-f4818973a269" providerId="AD" clId="Web-{A1733032-3A84-494E-813E-CA83B8A5B6AB}" dt="2023-12-06T14:41:25.246" v="87" actId="1076"/>
        <pc:sldMkLst>
          <pc:docMk/>
          <pc:sldMk cId="1280945171" sldId="306"/>
        </pc:sldMkLst>
        <pc:spChg chg="mod">
          <ac:chgData name="Zaveri, Naitik" userId="S::nrzaveri@wpi.edu::4c2a7bfe-edc4-44d9-a5af-f4818973a269" providerId="AD" clId="Web-{A1733032-3A84-494E-813E-CA83B8A5B6AB}" dt="2023-12-06T14:41:18.403" v="86" actId="1076"/>
          <ac:spMkLst>
            <pc:docMk/>
            <pc:sldMk cId="1280945171" sldId="306"/>
            <ac:spMk id="4" creationId="{F3AF43F3-55F0-D01E-F9D8-BF132C381DE5}"/>
          </ac:spMkLst>
        </pc:spChg>
        <pc:spChg chg="mod">
          <ac:chgData name="Zaveri, Naitik" userId="S::nrzaveri@wpi.edu::4c2a7bfe-edc4-44d9-a5af-f4818973a269" providerId="AD" clId="Web-{A1733032-3A84-494E-813E-CA83B8A5B6AB}" dt="2023-12-06T14:41:25.246" v="87" actId="1076"/>
          <ac:spMkLst>
            <pc:docMk/>
            <pc:sldMk cId="1280945171" sldId="306"/>
            <ac:spMk id="6" creationId="{35BB4A61-70D4-2649-1093-0B4F1347151B}"/>
          </ac:spMkLst>
        </pc:spChg>
      </pc:sldChg>
      <pc:sldChg chg="modSp add replId">
        <pc:chgData name="Zaveri, Naitik" userId="S::nrzaveri@wpi.edu::4c2a7bfe-edc4-44d9-a5af-f4818973a269" providerId="AD" clId="Web-{A1733032-3A84-494E-813E-CA83B8A5B6AB}" dt="2023-12-06T14:42:07.639" v="90" actId="20577"/>
        <pc:sldMkLst>
          <pc:docMk/>
          <pc:sldMk cId="2325812120" sldId="309"/>
        </pc:sldMkLst>
        <pc:spChg chg="mod">
          <ac:chgData name="Zaveri, Naitik" userId="S::nrzaveri@wpi.edu::4c2a7bfe-edc4-44d9-a5af-f4818973a269" providerId="AD" clId="Web-{A1733032-3A84-494E-813E-CA83B8A5B6AB}" dt="2023-12-06T14:42:07.639" v="90" actId="20577"/>
          <ac:spMkLst>
            <pc:docMk/>
            <pc:sldMk cId="2325812120" sldId="309"/>
            <ac:spMk id="4" creationId="{F3AF43F3-55F0-D01E-F9D8-BF132C381DE5}"/>
          </ac:spMkLst>
        </pc:spChg>
        <pc:spChg chg="mod">
          <ac:chgData name="Zaveri, Naitik" userId="S::nrzaveri@wpi.edu::4c2a7bfe-edc4-44d9-a5af-f4818973a269" providerId="AD" clId="Web-{A1733032-3A84-494E-813E-CA83B8A5B6AB}" dt="2023-12-06T14:41:40.232" v="89" actId="20577"/>
          <ac:spMkLst>
            <pc:docMk/>
            <pc:sldMk cId="2325812120" sldId="309"/>
            <ac:spMk id="6" creationId="{35BB4A61-70D4-2649-1093-0B4F1347151B}"/>
          </ac:spMkLst>
        </pc:spChg>
      </pc:sldChg>
    </pc:docChg>
  </pc:docChgLst>
  <pc:docChgLst>
    <pc:chgData name="Dhruv, Parth Jay" userId="S::pdhruv@wpi.edu::fb44a8e6-f8e0-4283-9a9b-a5bb1733f31d" providerId="AD" clId="Web-{4BE34480-9F53-4570-9B3C-4CA3EB09456C}"/>
    <pc:docChg chg="addSld delSld modSld">
      <pc:chgData name="Dhruv, Parth Jay" userId="S::pdhruv@wpi.edu::fb44a8e6-f8e0-4283-9a9b-a5bb1733f31d" providerId="AD" clId="Web-{4BE34480-9F53-4570-9B3C-4CA3EB09456C}" dt="2023-12-06T16:02:28.771" v="505" actId="20577"/>
      <pc:docMkLst>
        <pc:docMk/>
      </pc:docMkLst>
      <pc:sldChg chg="modSp">
        <pc:chgData name="Dhruv, Parth Jay" userId="S::pdhruv@wpi.edu::fb44a8e6-f8e0-4283-9a9b-a5bb1733f31d" providerId="AD" clId="Web-{4BE34480-9F53-4570-9B3C-4CA3EB09456C}" dt="2023-12-06T16:02:28.771" v="505" actId="20577"/>
        <pc:sldMkLst>
          <pc:docMk/>
          <pc:sldMk cId="3934847450" sldId="300"/>
        </pc:sldMkLst>
        <pc:spChg chg="mod">
          <ac:chgData name="Dhruv, Parth Jay" userId="S::pdhruv@wpi.edu::fb44a8e6-f8e0-4283-9a9b-a5bb1733f31d" providerId="AD" clId="Web-{4BE34480-9F53-4570-9B3C-4CA3EB09456C}" dt="2023-12-06T16:02:28.771" v="505" actId="20577"/>
          <ac:spMkLst>
            <pc:docMk/>
            <pc:sldMk cId="3934847450" sldId="300"/>
            <ac:spMk id="1557" creationId="{00000000-0000-0000-0000-000000000000}"/>
          </ac:spMkLst>
        </pc:spChg>
        <pc:spChg chg="mod">
          <ac:chgData name="Dhruv, Parth Jay" userId="S::pdhruv@wpi.edu::fb44a8e6-f8e0-4283-9a9b-a5bb1733f31d" providerId="AD" clId="Web-{4BE34480-9F53-4570-9B3C-4CA3EB09456C}" dt="2023-12-06T15:20:13.647" v="460" actId="20577"/>
          <ac:spMkLst>
            <pc:docMk/>
            <pc:sldMk cId="3934847450" sldId="300"/>
            <ac:spMk id="1560" creationId="{00000000-0000-0000-0000-000000000000}"/>
          </ac:spMkLst>
        </pc:spChg>
      </pc:sldChg>
      <pc:sldChg chg="addSp delSp modSp new">
        <pc:chgData name="Dhruv, Parth Jay" userId="S::pdhruv@wpi.edu::fb44a8e6-f8e0-4283-9a9b-a5bb1733f31d" providerId="AD" clId="Web-{4BE34480-9F53-4570-9B3C-4CA3EB09456C}" dt="2023-12-06T07:01:44.490" v="310"/>
        <pc:sldMkLst>
          <pc:docMk/>
          <pc:sldMk cId="3400209494" sldId="303"/>
        </pc:sldMkLst>
        <pc:spChg chg="mod">
          <ac:chgData name="Dhruv, Parth Jay" userId="S::pdhruv@wpi.edu::fb44a8e6-f8e0-4283-9a9b-a5bb1733f31d" providerId="AD" clId="Web-{4BE34480-9F53-4570-9B3C-4CA3EB09456C}" dt="2023-12-06T06:47:20.519" v="79" actId="1076"/>
          <ac:spMkLst>
            <pc:docMk/>
            <pc:sldMk cId="3400209494" sldId="303"/>
            <ac:spMk id="2" creationId="{E9A3B0A6-6AFC-1324-19E7-540DA85C6104}"/>
          </ac:spMkLst>
        </pc:spChg>
        <pc:spChg chg="mod">
          <ac:chgData name="Dhruv, Parth Jay" userId="S::pdhruv@wpi.edu::fb44a8e6-f8e0-4283-9a9b-a5bb1733f31d" providerId="AD" clId="Web-{4BE34480-9F53-4570-9B3C-4CA3EB09456C}" dt="2023-12-06T06:49:21.615" v="109" actId="1076"/>
          <ac:spMkLst>
            <pc:docMk/>
            <pc:sldMk cId="3400209494" sldId="303"/>
            <ac:spMk id="3" creationId="{D8E15D5E-0161-F2CD-B070-78BF3CD2B4F2}"/>
          </ac:spMkLst>
        </pc:spChg>
        <pc:spChg chg="del mod">
          <ac:chgData name="Dhruv, Parth Jay" userId="S::pdhruv@wpi.edu::fb44a8e6-f8e0-4283-9a9b-a5bb1733f31d" providerId="AD" clId="Web-{4BE34480-9F53-4570-9B3C-4CA3EB09456C}" dt="2023-12-06T06:59:35.425" v="293"/>
          <ac:spMkLst>
            <pc:docMk/>
            <pc:sldMk cId="3400209494" sldId="303"/>
            <ac:spMk id="4" creationId="{0DB6DDAA-99F7-0CE1-E300-48800347AD5C}"/>
          </ac:spMkLst>
        </pc:spChg>
        <pc:spChg chg="del mod">
          <ac:chgData name="Dhruv, Parth Jay" userId="S::pdhruv@wpi.edu::fb44a8e6-f8e0-4283-9a9b-a5bb1733f31d" providerId="AD" clId="Web-{4BE34480-9F53-4570-9B3C-4CA3EB09456C}" dt="2023-12-06T06:54:18.918" v="237"/>
          <ac:spMkLst>
            <pc:docMk/>
            <pc:sldMk cId="3400209494" sldId="303"/>
            <ac:spMk id="5" creationId="{6BC1AE01-B24B-6F1C-1B35-B590915AC121}"/>
          </ac:spMkLst>
        </pc:spChg>
        <pc:spChg chg="mod">
          <ac:chgData name="Dhruv, Parth Jay" userId="S::pdhruv@wpi.edu::fb44a8e6-f8e0-4283-9a9b-a5bb1733f31d" providerId="AD" clId="Web-{4BE34480-9F53-4570-9B3C-4CA3EB09456C}" dt="2023-12-06T06:45:02.516" v="5" actId="20577"/>
          <ac:spMkLst>
            <pc:docMk/>
            <pc:sldMk cId="3400209494" sldId="303"/>
            <ac:spMk id="6" creationId="{93C02394-8497-5631-D830-9863A08A7C7C}"/>
          </ac:spMkLst>
        </pc:spChg>
        <pc:spChg chg="add del mod">
          <ac:chgData name="Dhruv, Parth Jay" userId="S::pdhruv@wpi.edu::fb44a8e6-f8e0-4283-9a9b-a5bb1733f31d" providerId="AD" clId="Web-{4BE34480-9F53-4570-9B3C-4CA3EB09456C}" dt="2023-12-06T06:54:22.793" v="238"/>
          <ac:spMkLst>
            <pc:docMk/>
            <pc:sldMk cId="3400209494" sldId="303"/>
            <ac:spMk id="8" creationId="{CEEDE2B6-49E2-D214-6A0E-45C337497709}"/>
          </ac:spMkLst>
        </pc:spChg>
        <pc:spChg chg="add mod">
          <ac:chgData name="Dhruv, Parth Jay" userId="S::pdhruv@wpi.edu::fb44a8e6-f8e0-4283-9a9b-a5bb1733f31d" providerId="AD" clId="Web-{4BE34480-9F53-4570-9B3C-4CA3EB09456C}" dt="2023-12-06T07:01:44.490" v="310"/>
          <ac:spMkLst>
            <pc:docMk/>
            <pc:sldMk cId="3400209494" sldId="303"/>
            <ac:spMk id="9" creationId="{1EA54230-00F6-210A-5359-A7DBAF6DD237}"/>
          </ac:spMkLst>
        </pc:spChg>
        <pc:spChg chg="add del mod">
          <ac:chgData name="Dhruv, Parth Jay" userId="S::pdhruv@wpi.edu::fb44a8e6-f8e0-4283-9a9b-a5bb1733f31d" providerId="AD" clId="Web-{4BE34480-9F53-4570-9B3C-4CA3EB09456C}" dt="2023-12-06T06:59:40.347" v="294"/>
          <ac:spMkLst>
            <pc:docMk/>
            <pc:sldMk cId="3400209494" sldId="303"/>
            <ac:spMk id="11" creationId="{355F0FD3-D7E0-F578-AB59-69D6EB4725FC}"/>
          </ac:spMkLst>
        </pc:spChg>
        <pc:spChg chg="add mod">
          <ac:chgData name="Dhruv, Parth Jay" userId="S::pdhruv@wpi.edu::fb44a8e6-f8e0-4283-9a9b-a5bb1733f31d" providerId="AD" clId="Web-{4BE34480-9F53-4570-9B3C-4CA3EB09456C}" dt="2023-12-06T07:01:43.021" v="306" actId="20577"/>
          <ac:spMkLst>
            <pc:docMk/>
            <pc:sldMk cId="3400209494" sldId="303"/>
            <ac:spMk id="12" creationId="{991FA14E-EF9F-DF6C-7F89-AC64A34AE000}"/>
          </ac:spMkLst>
        </pc:spChg>
      </pc:sldChg>
      <pc:sldChg chg="delSp modSp new">
        <pc:chgData name="Dhruv, Parth Jay" userId="S::pdhruv@wpi.edu::fb44a8e6-f8e0-4283-9a9b-a5bb1733f31d" providerId="AD" clId="Web-{4BE34480-9F53-4570-9B3C-4CA3EB09456C}" dt="2023-12-06T15:28:29.807" v="502" actId="20577"/>
        <pc:sldMkLst>
          <pc:docMk/>
          <pc:sldMk cId="1280945171" sldId="306"/>
        </pc:sldMkLst>
        <pc:spChg chg="del">
          <ac:chgData name="Dhruv, Parth Jay" userId="S::pdhruv@wpi.edu::fb44a8e6-f8e0-4283-9a9b-a5bb1733f31d" providerId="AD" clId="Web-{4BE34480-9F53-4570-9B3C-4CA3EB09456C}" dt="2023-12-06T07:05:44.370" v="316"/>
          <ac:spMkLst>
            <pc:docMk/>
            <pc:sldMk cId="1280945171" sldId="306"/>
            <ac:spMk id="2" creationId="{FCF34C61-60B3-682D-B766-FF92696D3754}"/>
          </ac:spMkLst>
        </pc:spChg>
        <pc:spChg chg="del">
          <ac:chgData name="Dhruv, Parth Jay" userId="S::pdhruv@wpi.edu::fb44a8e6-f8e0-4283-9a9b-a5bb1733f31d" providerId="AD" clId="Web-{4BE34480-9F53-4570-9B3C-4CA3EB09456C}" dt="2023-12-06T07:06:09.058" v="322"/>
          <ac:spMkLst>
            <pc:docMk/>
            <pc:sldMk cId="1280945171" sldId="306"/>
            <ac:spMk id="3" creationId="{BA66867C-D022-2B93-5245-B553B9C614C9}"/>
          </ac:spMkLst>
        </pc:spChg>
        <pc:spChg chg="mod">
          <ac:chgData name="Dhruv, Parth Jay" userId="S::pdhruv@wpi.edu::fb44a8e6-f8e0-4283-9a9b-a5bb1733f31d" providerId="AD" clId="Web-{4BE34480-9F53-4570-9B3C-4CA3EB09456C}" dt="2023-12-06T15:28:29.807" v="502" actId="20577"/>
          <ac:spMkLst>
            <pc:docMk/>
            <pc:sldMk cId="1280945171" sldId="306"/>
            <ac:spMk id="4" creationId="{F3AF43F3-55F0-D01E-F9D8-BF132C381DE5}"/>
          </ac:spMkLst>
        </pc:spChg>
        <pc:spChg chg="del">
          <ac:chgData name="Dhruv, Parth Jay" userId="S::pdhruv@wpi.edu::fb44a8e6-f8e0-4283-9a9b-a5bb1733f31d" providerId="AD" clId="Web-{4BE34480-9F53-4570-9B3C-4CA3EB09456C}" dt="2023-12-06T07:06:09.730" v="323"/>
          <ac:spMkLst>
            <pc:docMk/>
            <pc:sldMk cId="1280945171" sldId="306"/>
            <ac:spMk id="5" creationId="{9C8B0307-E506-6EFB-B2A1-FA29213FAB73}"/>
          </ac:spMkLst>
        </pc:spChg>
        <pc:spChg chg="mod">
          <ac:chgData name="Dhruv, Parth Jay" userId="S::pdhruv@wpi.edu::fb44a8e6-f8e0-4283-9a9b-a5bb1733f31d" providerId="AD" clId="Web-{4BE34480-9F53-4570-9B3C-4CA3EB09456C}" dt="2023-12-06T07:05:36.745" v="315" actId="20577"/>
          <ac:spMkLst>
            <pc:docMk/>
            <pc:sldMk cId="1280945171" sldId="306"/>
            <ac:spMk id="6" creationId="{35BB4A61-70D4-2649-1093-0B4F1347151B}"/>
          </ac:spMkLst>
        </pc:spChg>
      </pc:sldChg>
      <pc:sldChg chg="delSp new del">
        <pc:chgData name="Dhruv, Parth Jay" userId="S::pdhruv@wpi.edu::fb44a8e6-f8e0-4283-9a9b-a5bb1733f31d" providerId="AD" clId="Web-{4BE34480-9F53-4570-9B3C-4CA3EB09456C}" dt="2023-12-06T15:21:04.165" v="463"/>
        <pc:sldMkLst>
          <pc:docMk/>
          <pc:sldMk cId="1963562324" sldId="311"/>
        </pc:sldMkLst>
        <pc:spChg chg="del">
          <ac:chgData name="Dhruv, Parth Jay" userId="S::pdhruv@wpi.edu::fb44a8e6-f8e0-4283-9a9b-a5bb1733f31d" providerId="AD" clId="Web-{4BE34480-9F53-4570-9B3C-4CA3EB09456C}" dt="2023-12-06T15:20:59.305" v="462"/>
          <ac:spMkLst>
            <pc:docMk/>
            <pc:sldMk cId="1963562324" sldId="311"/>
            <ac:spMk id="3" creationId="{AB5C9564-D227-5419-8691-4D5591AA01D3}"/>
          </ac:spMkLst>
        </pc:spChg>
      </pc:sldChg>
      <pc:sldChg chg="addSp delSp modSp new">
        <pc:chgData name="Dhruv, Parth Jay" userId="S::pdhruv@wpi.edu::fb44a8e6-f8e0-4283-9a9b-a5bb1733f31d" providerId="AD" clId="Web-{4BE34480-9F53-4570-9B3C-4CA3EB09456C}" dt="2023-12-06T15:22:58.747" v="476" actId="14100"/>
        <pc:sldMkLst>
          <pc:docMk/>
          <pc:sldMk cId="2479748173" sldId="311"/>
        </pc:sldMkLst>
        <pc:spChg chg="del">
          <ac:chgData name="Dhruv, Parth Jay" userId="S::pdhruv@wpi.edu::fb44a8e6-f8e0-4283-9a9b-a5bb1733f31d" providerId="AD" clId="Web-{4BE34480-9F53-4570-9B3C-4CA3EB09456C}" dt="2023-12-06T15:21:21.634" v="465"/>
          <ac:spMkLst>
            <pc:docMk/>
            <pc:sldMk cId="2479748173" sldId="311"/>
            <ac:spMk id="2" creationId="{6903FF45-9CAB-F8CE-2288-EDF32FA85F6B}"/>
          </ac:spMkLst>
        </pc:spChg>
        <pc:spChg chg="del">
          <ac:chgData name="Dhruv, Parth Jay" userId="S::pdhruv@wpi.edu::fb44a8e6-f8e0-4283-9a9b-a5bb1733f31d" providerId="AD" clId="Web-{4BE34480-9F53-4570-9B3C-4CA3EB09456C}" dt="2023-12-06T15:21:26.931" v="466"/>
          <ac:spMkLst>
            <pc:docMk/>
            <pc:sldMk cId="2479748173" sldId="311"/>
            <ac:spMk id="3" creationId="{8956B8F0-8FAC-9109-10AA-A67AB3003124}"/>
          </ac:spMkLst>
        </pc:spChg>
        <pc:picChg chg="add del mod">
          <ac:chgData name="Dhruv, Parth Jay" userId="S::pdhruv@wpi.edu::fb44a8e6-f8e0-4283-9a9b-a5bb1733f31d" providerId="AD" clId="Web-{4BE34480-9F53-4570-9B3C-4CA3EB09456C}" dt="2023-12-06T15:22:28.731" v="472"/>
          <ac:picMkLst>
            <pc:docMk/>
            <pc:sldMk cId="2479748173" sldId="311"/>
            <ac:picMk id="4" creationId="{B2FD83B6-DE91-A29A-09B4-5BEC5186C782}"/>
          </ac:picMkLst>
        </pc:picChg>
        <pc:picChg chg="add mod">
          <ac:chgData name="Dhruv, Parth Jay" userId="S::pdhruv@wpi.edu::fb44a8e6-f8e0-4283-9a9b-a5bb1733f31d" providerId="AD" clId="Web-{4BE34480-9F53-4570-9B3C-4CA3EB09456C}" dt="2023-12-06T15:22:58.747" v="476" actId="14100"/>
          <ac:picMkLst>
            <pc:docMk/>
            <pc:sldMk cId="2479748173" sldId="311"/>
            <ac:picMk id="5" creationId="{701D4715-2297-8C3F-AD4B-06753CE1DCC0}"/>
          </ac:picMkLst>
        </pc:picChg>
      </pc:sldChg>
    </pc:docChg>
  </pc:docChgLst>
  <pc:docChgLst>
    <pc:chgData name="Dhruv, Parth Jay" userId="S::pdhruv@wpi.edu::fb44a8e6-f8e0-4283-9a9b-a5bb1733f31d" providerId="AD" clId="Web-{366069A8-F961-4C03-9E2D-FD75D81854BC}"/>
    <pc:docChg chg="addSld delSld modSld">
      <pc:chgData name="Dhruv, Parth Jay" userId="S::pdhruv@wpi.edu::fb44a8e6-f8e0-4283-9a9b-a5bb1733f31d" providerId="AD" clId="Web-{366069A8-F961-4C03-9E2D-FD75D81854BC}" dt="2023-12-06T06:38:45.423" v="244" actId="20577"/>
      <pc:docMkLst>
        <pc:docMk/>
      </pc:docMkLst>
      <pc:sldChg chg="new del">
        <pc:chgData name="Dhruv, Parth Jay" userId="S::pdhruv@wpi.edu::fb44a8e6-f8e0-4283-9a9b-a5bb1733f31d" providerId="AD" clId="Web-{366069A8-F961-4C03-9E2D-FD75D81854BC}" dt="2023-12-06T06:10:07.058" v="2"/>
        <pc:sldMkLst>
          <pc:docMk/>
          <pc:sldMk cId="3241197551" sldId="299"/>
        </pc:sldMkLst>
      </pc:sldChg>
      <pc:sldChg chg="modSp add replId">
        <pc:chgData name="Dhruv, Parth Jay" userId="S::pdhruv@wpi.edu::fb44a8e6-f8e0-4283-9a9b-a5bb1733f31d" providerId="AD" clId="Web-{366069A8-F961-4C03-9E2D-FD75D81854BC}" dt="2023-12-06T06:38:45.423" v="244" actId="20577"/>
        <pc:sldMkLst>
          <pc:docMk/>
          <pc:sldMk cId="3934847450" sldId="300"/>
        </pc:sldMkLst>
        <pc:spChg chg="mod">
          <ac:chgData name="Dhruv, Parth Jay" userId="S::pdhruv@wpi.edu::fb44a8e6-f8e0-4283-9a9b-a5bb1733f31d" providerId="AD" clId="Web-{366069A8-F961-4C03-9E2D-FD75D81854BC}" dt="2023-12-06T06:25:58.165" v="217" actId="20577"/>
          <ac:spMkLst>
            <pc:docMk/>
            <pc:sldMk cId="3934847450" sldId="300"/>
            <ac:spMk id="1557" creationId="{00000000-0000-0000-0000-000000000000}"/>
          </ac:spMkLst>
        </pc:spChg>
        <pc:spChg chg="mod">
          <ac:chgData name="Dhruv, Parth Jay" userId="S::pdhruv@wpi.edu::fb44a8e6-f8e0-4283-9a9b-a5bb1733f31d" providerId="AD" clId="Web-{366069A8-F961-4C03-9E2D-FD75D81854BC}" dt="2023-12-06T06:38:45.423" v="244" actId="20577"/>
          <ac:spMkLst>
            <pc:docMk/>
            <pc:sldMk cId="3934847450" sldId="300"/>
            <ac:spMk id="1558" creationId="{00000000-0000-0000-0000-000000000000}"/>
          </ac:spMkLst>
        </pc:spChg>
        <pc:spChg chg="mod">
          <ac:chgData name="Dhruv, Parth Jay" userId="S::pdhruv@wpi.edu::fb44a8e6-f8e0-4283-9a9b-a5bb1733f31d" providerId="AD" clId="Web-{366069A8-F961-4C03-9E2D-FD75D81854BC}" dt="2023-12-06T06:27:28.840" v="227" actId="20577"/>
          <ac:spMkLst>
            <pc:docMk/>
            <pc:sldMk cId="3934847450" sldId="300"/>
            <ac:spMk id="1559" creationId="{00000000-0000-0000-0000-000000000000}"/>
          </ac:spMkLst>
        </pc:spChg>
        <pc:spChg chg="mod">
          <ac:chgData name="Dhruv, Parth Jay" userId="S::pdhruv@wpi.edu::fb44a8e6-f8e0-4283-9a9b-a5bb1733f31d" providerId="AD" clId="Web-{366069A8-F961-4C03-9E2D-FD75D81854BC}" dt="2023-12-06T06:16:03.756" v="39" actId="20577"/>
          <ac:spMkLst>
            <pc:docMk/>
            <pc:sldMk cId="3934847450" sldId="300"/>
            <ac:spMk id="1560" creationId="{00000000-0000-0000-0000-000000000000}"/>
          </ac:spMkLst>
        </pc:spChg>
        <pc:spChg chg="mod">
          <ac:chgData name="Dhruv, Parth Jay" userId="S::pdhruv@wpi.edu::fb44a8e6-f8e0-4283-9a9b-a5bb1733f31d" providerId="AD" clId="Web-{366069A8-F961-4C03-9E2D-FD75D81854BC}" dt="2023-12-06T06:10:45.950" v="37" actId="20577"/>
          <ac:spMkLst>
            <pc:docMk/>
            <pc:sldMk cId="3934847450" sldId="300"/>
            <ac:spMk id="1561" creationId="{00000000-0000-0000-0000-000000000000}"/>
          </ac:spMkLst>
        </pc:spChg>
      </pc:sldChg>
    </pc:docChg>
  </pc:docChgLst>
  <pc:docChgLst>
    <pc:chgData name="Zaveri, Naitik" userId="S::nrzaveri@wpi.edu::4c2a7bfe-edc4-44d9-a5af-f4818973a269" providerId="AD" clId="Web-{C724A02F-A84C-48B7-B32B-0B623C281F22}"/>
    <pc:docChg chg="addSld delSld modSld">
      <pc:chgData name="Zaveri, Naitik" userId="S::nrzaveri@wpi.edu::4c2a7bfe-edc4-44d9-a5af-f4818973a269" providerId="AD" clId="Web-{C724A02F-A84C-48B7-B32B-0B623C281F22}" dt="2023-12-06T14:38:00.732" v="102" actId="20577"/>
      <pc:docMkLst>
        <pc:docMk/>
      </pc:docMkLst>
      <pc:sldChg chg="del">
        <pc:chgData name="Zaveri, Naitik" userId="S::nrzaveri@wpi.edu::4c2a7bfe-edc4-44d9-a5af-f4818973a269" providerId="AD" clId="Web-{C724A02F-A84C-48B7-B32B-0B623C281F22}" dt="2023-12-06T14:30:17.124" v="0"/>
        <pc:sldMkLst>
          <pc:docMk/>
          <pc:sldMk cId="0" sldId="257"/>
        </pc:sldMkLst>
      </pc:sldChg>
      <pc:sldChg chg="addSp modSp">
        <pc:chgData name="Zaveri, Naitik" userId="S::nrzaveri@wpi.edu::4c2a7bfe-edc4-44d9-a5af-f4818973a269" providerId="AD" clId="Web-{C724A02F-A84C-48B7-B32B-0B623C281F22}" dt="2023-12-06T14:38:00.732" v="102" actId="20577"/>
        <pc:sldMkLst>
          <pc:docMk/>
          <pc:sldMk cId="2739022553" sldId="298"/>
        </pc:sldMkLst>
        <pc:spChg chg="add mod ord">
          <ac:chgData name="Zaveri, Naitik" userId="S::nrzaveri@wpi.edu::4c2a7bfe-edc4-44d9-a5af-f4818973a269" providerId="AD" clId="Web-{C724A02F-A84C-48B7-B32B-0B623C281F22}" dt="2023-12-06T14:37:23.403" v="98"/>
          <ac:spMkLst>
            <pc:docMk/>
            <pc:sldMk cId="2739022553" sldId="298"/>
            <ac:spMk id="13" creationId="{7B937D88-0176-F23E-8F67-35589CD6A52C}"/>
          </ac:spMkLst>
        </pc:spChg>
        <pc:spChg chg="add mod">
          <ac:chgData name="Zaveri, Naitik" userId="S::nrzaveri@wpi.edu::4c2a7bfe-edc4-44d9-a5af-f4818973a269" providerId="AD" clId="Web-{C724A02F-A84C-48B7-B32B-0B623C281F22}" dt="2023-12-06T14:38:00.732" v="102" actId="20577"/>
          <ac:spMkLst>
            <pc:docMk/>
            <pc:sldMk cId="2739022553" sldId="298"/>
            <ac:spMk id="15" creationId="{FCF91C0D-F709-7677-5C5F-767128C8657F}"/>
          </ac:spMkLst>
        </pc:spChg>
        <pc:spChg chg="mod">
          <ac:chgData name="Zaveri, Naitik" userId="S::nrzaveri@wpi.edu::4c2a7bfe-edc4-44d9-a5af-f4818973a269" providerId="AD" clId="Web-{C724A02F-A84C-48B7-B32B-0B623C281F22}" dt="2023-12-06T14:33:00.832" v="90" actId="20577"/>
          <ac:spMkLst>
            <pc:docMk/>
            <pc:sldMk cId="2739022553" sldId="298"/>
            <ac:spMk id="1557" creationId="{00000000-0000-0000-0000-000000000000}"/>
          </ac:spMkLst>
        </pc:spChg>
        <pc:spChg chg="mod">
          <ac:chgData name="Zaveri, Naitik" userId="S::nrzaveri@wpi.edu::4c2a7bfe-edc4-44d9-a5af-f4818973a269" providerId="AD" clId="Web-{C724A02F-A84C-48B7-B32B-0B623C281F22}" dt="2023-12-06T14:31:49.518" v="7" actId="1076"/>
          <ac:spMkLst>
            <pc:docMk/>
            <pc:sldMk cId="2739022553" sldId="298"/>
            <ac:spMk id="1559" creationId="{00000000-0000-0000-0000-000000000000}"/>
          </ac:spMkLst>
        </pc:spChg>
        <pc:spChg chg="mod">
          <ac:chgData name="Zaveri, Naitik" userId="S::nrzaveri@wpi.edu::4c2a7bfe-edc4-44d9-a5af-f4818973a269" providerId="AD" clId="Web-{C724A02F-A84C-48B7-B32B-0B623C281F22}" dt="2023-12-06T14:32:02.877" v="9" actId="20577"/>
          <ac:spMkLst>
            <pc:docMk/>
            <pc:sldMk cId="2739022553" sldId="298"/>
            <ac:spMk id="1562" creationId="{00000000-0000-0000-0000-000000000000}"/>
          </ac:spMkLst>
        </pc:spChg>
        <pc:spChg chg="mod">
          <ac:chgData name="Zaveri, Naitik" userId="S::nrzaveri@wpi.edu::4c2a7bfe-edc4-44d9-a5af-f4818973a269" providerId="AD" clId="Web-{C724A02F-A84C-48B7-B32B-0B623C281F22}" dt="2023-12-06T14:31:54.971" v="8" actId="1076"/>
          <ac:spMkLst>
            <pc:docMk/>
            <pc:sldMk cId="2739022553" sldId="298"/>
            <ac:spMk id="1563" creationId="{00000000-0000-0000-0000-000000000000}"/>
          </ac:spMkLst>
        </pc:spChg>
        <pc:spChg chg="mod">
          <ac:chgData name="Zaveri, Naitik" userId="S::nrzaveri@wpi.edu::4c2a7bfe-edc4-44d9-a5af-f4818973a269" providerId="AD" clId="Web-{C724A02F-A84C-48B7-B32B-0B623C281F22}" dt="2023-12-06T14:31:29.267" v="4" actId="1076"/>
          <ac:spMkLst>
            <pc:docMk/>
            <pc:sldMk cId="2739022553" sldId="298"/>
            <ac:spMk id="1567" creationId="{00000000-0000-0000-0000-000000000000}"/>
          </ac:spMkLst>
        </pc:spChg>
        <pc:grpChg chg="mod">
          <ac:chgData name="Zaveri, Naitik" userId="S::nrzaveri@wpi.edu::4c2a7bfe-edc4-44d9-a5af-f4818973a269" providerId="AD" clId="Web-{C724A02F-A84C-48B7-B32B-0B623C281F22}" dt="2023-12-06T14:31:36.736" v="5" actId="1076"/>
          <ac:grpSpMkLst>
            <pc:docMk/>
            <pc:sldMk cId="2739022553" sldId="298"/>
            <ac:grpSpMk id="10" creationId="{9FC9A434-96C5-8492-71E0-D6F148244D53}"/>
          </ac:grpSpMkLst>
        </pc:grpChg>
        <pc:grpChg chg="add mod">
          <ac:chgData name="Zaveri, Naitik" userId="S::nrzaveri@wpi.edu::4c2a7bfe-edc4-44d9-a5af-f4818973a269" providerId="AD" clId="Web-{C724A02F-A84C-48B7-B32B-0B623C281F22}" dt="2023-12-06T14:36:11.385" v="95" actId="1076"/>
          <ac:grpSpMkLst>
            <pc:docMk/>
            <pc:sldMk cId="2739022553" sldId="298"/>
            <ac:grpSpMk id="12" creationId="{2010A5DB-072D-1D19-5759-2BCC4D5E941F}"/>
          </ac:grpSpMkLst>
        </pc:grpChg>
      </pc:sldChg>
      <pc:sldChg chg="modSp">
        <pc:chgData name="Zaveri, Naitik" userId="S::nrzaveri@wpi.edu::4c2a7bfe-edc4-44d9-a5af-f4818973a269" providerId="AD" clId="Web-{C724A02F-A84C-48B7-B32B-0B623C281F22}" dt="2023-12-06T14:35:18.930" v="93" actId="1076"/>
        <pc:sldMkLst>
          <pc:docMk/>
          <pc:sldMk cId="3400209494" sldId="303"/>
        </pc:sldMkLst>
        <pc:spChg chg="mod">
          <ac:chgData name="Zaveri, Naitik" userId="S::nrzaveri@wpi.edu::4c2a7bfe-edc4-44d9-a5af-f4818973a269" providerId="AD" clId="Web-{C724A02F-A84C-48B7-B32B-0B623C281F22}" dt="2023-12-06T14:35:18.930" v="93" actId="1076"/>
          <ac:spMkLst>
            <pc:docMk/>
            <pc:sldMk cId="3400209494" sldId="303"/>
            <ac:spMk id="3" creationId="{D8E15D5E-0161-F2CD-B070-78BF3CD2B4F2}"/>
          </ac:spMkLst>
        </pc:spChg>
        <pc:spChg chg="mod">
          <ac:chgData name="Zaveri, Naitik" userId="S::nrzaveri@wpi.edu::4c2a7bfe-edc4-44d9-a5af-f4818973a269" providerId="AD" clId="Web-{C724A02F-A84C-48B7-B32B-0B623C281F22}" dt="2023-12-06T14:35:14.711" v="92" actId="1076"/>
          <ac:spMkLst>
            <pc:docMk/>
            <pc:sldMk cId="3400209494" sldId="303"/>
            <ac:spMk id="9" creationId="{1EA54230-00F6-210A-5359-A7DBAF6DD237}"/>
          </ac:spMkLst>
        </pc:spChg>
      </pc:sldChg>
      <pc:sldChg chg="add del">
        <pc:chgData name="Zaveri, Naitik" userId="S::nrzaveri@wpi.edu::4c2a7bfe-edc4-44d9-a5af-f4818973a269" providerId="AD" clId="Web-{C724A02F-A84C-48B7-B32B-0B623C281F22}" dt="2023-12-06T14:31:02.876" v="3"/>
        <pc:sldMkLst>
          <pc:docMk/>
          <pc:sldMk cId="3570898450" sldId="307"/>
        </pc:sldMkLst>
      </pc:sldChg>
    </pc:docChg>
  </pc:docChgLst>
  <pc:docChgLst>
    <pc:chgData name="Tapiawala, Tanishq Samir" userId="19ad7015-2eea-46ad-9047-613c0ffaac33" providerId="ADAL" clId="{D363FCEA-597B-084C-9189-F710FBEDC297}"/>
    <pc:docChg chg="undo custSel delSld modSld">
      <pc:chgData name="Tapiawala, Tanishq Samir" userId="19ad7015-2eea-46ad-9047-613c0ffaac33" providerId="ADAL" clId="{D363FCEA-597B-084C-9189-F710FBEDC297}" dt="2023-12-06T15:25:27.367" v="597" actId="20577"/>
      <pc:docMkLst>
        <pc:docMk/>
      </pc:docMkLst>
      <pc:sldChg chg="modSp mod">
        <pc:chgData name="Tapiawala, Tanishq Samir" userId="19ad7015-2eea-46ad-9047-613c0ffaac33" providerId="ADAL" clId="{D363FCEA-597B-084C-9189-F710FBEDC297}" dt="2023-12-06T14:30:01.592" v="574" actId="20577"/>
        <pc:sldMkLst>
          <pc:docMk/>
          <pc:sldMk cId="0" sldId="256"/>
        </pc:sldMkLst>
        <pc:spChg chg="mod">
          <ac:chgData name="Tapiawala, Tanishq Samir" userId="19ad7015-2eea-46ad-9047-613c0ffaac33" providerId="ADAL" clId="{D363FCEA-597B-084C-9189-F710FBEDC297}" dt="2023-12-06T14:30:01.592" v="574" actId="20577"/>
          <ac:spMkLst>
            <pc:docMk/>
            <pc:sldMk cId="0" sldId="256"/>
            <ac:spMk id="1254" creationId="{00000000-0000-0000-0000-000000000000}"/>
          </ac:spMkLst>
        </pc:spChg>
      </pc:sldChg>
      <pc:sldChg chg="del mod modShow">
        <pc:chgData name="Tapiawala, Tanishq Samir" userId="19ad7015-2eea-46ad-9047-613c0ffaac33" providerId="ADAL" clId="{D363FCEA-597B-084C-9189-F710FBEDC297}" dt="2023-12-06T14:28:23.749" v="560" actId="729"/>
        <pc:sldMkLst>
          <pc:docMk/>
          <pc:sldMk cId="0" sldId="257"/>
        </pc:sldMkLst>
      </pc:sldChg>
      <pc:sldChg chg="modSp mod">
        <pc:chgData name="Tapiawala, Tanishq Samir" userId="19ad7015-2eea-46ad-9047-613c0ffaac33" providerId="ADAL" clId="{D363FCEA-597B-084C-9189-F710FBEDC297}" dt="2023-12-06T06:14:50.688" v="24" actId="14100"/>
        <pc:sldMkLst>
          <pc:docMk/>
          <pc:sldMk cId="0" sldId="258"/>
        </pc:sldMkLst>
        <pc:spChg chg="mod">
          <ac:chgData name="Tapiawala, Tanishq Samir" userId="19ad7015-2eea-46ad-9047-613c0ffaac33" providerId="ADAL" clId="{D363FCEA-597B-084C-9189-F710FBEDC297}" dt="2023-12-06T06:14:50.688" v="24" actId="14100"/>
          <ac:spMkLst>
            <pc:docMk/>
            <pc:sldMk cId="0" sldId="258"/>
            <ac:spMk id="1404" creationId="{00000000-0000-0000-0000-000000000000}"/>
          </ac:spMkLst>
        </pc:spChg>
      </pc:sldChg>
      <pc:sldChg chg="modSp del mod">
        <pc:chgData name="Tapiawala, Tanishq Samir" userId="19ad7015-2eea-46ad-9047-613c0ffaac33" providerId="ADAL" clId="{D363FCEA-597B-084C-9189-F710FBEDC297}" dt="2023-12-06T14:37:23.245" v="575" actId="2696"/>
        <pc:sldMkLst>
          <pc:docMk/>
          <pc:sldMk cId="0" sldId="259"/>
        </pc:sldMkLst>
        <pc:spChg chg="mod">
          <ac:chgData name="Tapiawala, Tanishq Samir" userId="19ad7015-2eea-46ad-9047-613c0ffaac33" providerId="ADAL" clId="{D363FCEA-597B-084C-9189-F710FBEDC297}" dt="2023-12-06T06:15:45.992" v="38" actId="14100"/>
          <ac:spMkLst>
            <pc:docMk/>
            <pc:sldMk cId="0" sldId="259"/>
            <ac:spMk id="1414" creationId="{00000000-0000-0000-0000-000000000000}"/>
          </ac:spMkLst>
        </pc:spChg>
      </pc:sldChg>
      <pc:sldChg chg="addSp delSp modSp mod">
        <pc:chgData name="Tapiawala, Tanishq Samir" userId="19ad7015-2eea-46ad-9047-613c0ffaac33" providerId="ADAL" clId="{D363FCEA-597B-084C-9189-F710FBEDC297}" dt="2023-12-06T15:25:27.367" v="597" actId="20577"/>
        <pc:sldMkLst>
          <pc:docMk/>
          <pc:sldMk cId="0" sldId="260"/>
        </pc:sldMkLst>
        <pc:spChg chg="add del mod">
          <ac:chgData name="Tapiawala, Tanishq Samir" userId="19ad7015-2eea-46ad-9047-613c0ffaac33" providerId="ADAL" clId="{D363FCEA-597B-084C-9189-F710FBEDC297}" dt="2023-12-06T06:19:00.496" v="41"/>
          <ac:spMkLst>
            <pc:docMk/>
            <pc:sldMk cId="0" sldId="260"/>
            <ac:spMk id="2" creationId="{6A7F26AE-CE22-1197-0D49-DBFC58EBAFB6}"/>
          </ac:spMkLst>
        </pc:spChg>
        <pc:spChg chg="add del mod">
          <ac:chgData name="Tapiawala, Tanishq Samir" userId="19ad7015-2eea-46ad-9047-613c0ffaac33" providerId="ADAL" clId="{D363FCEA-597B-084C-9189-F710FBEDC297}" dt="2023-12-06T06:31:21.405" v="50"/>
          <ac:spMkLst>
            <pc:docMk/>
            <pc:sldMk cId="0" sldId="260"/>
            <ac:spMk id="4" creationId="{664D8585-D4A4-6362-2C18-D324CD2129C9}"/>
          </ac:spMkLst>
        </pc:spChg>
        <pc:spChg chg="add del mod">
          <ac:chgData name="Tapiawala, Tanishq Samir" userId="19ad7015-2eea-46ad-9047-613c0ffaac33" providerId="ADAL" clId="{D363FCEA-597B-084C-9189-F710FBEDC297}" dt="2023-12-06T06:32:03.191" v="57"/>
          <ac:spMkLst>
            <pc:docMk/>
            <pc:sldMk cId="0" sldId="260"/>
            <ac:spMk id="8" creationId="{3EA3999A-698D-F024-D66F-6AF87DB6B49C}"/>
          </ac:spMkLst>
        </pc:spChg>
        <pc:spChg chg="add del mod">
          <ac:chgData name="Tapiawala, Tanishq Samir" userId="19ad7015-2eea-46ad-9047-613c0ffaac33" providerId="ADAL" clId="{D363FCEA-597B-084C-9189-F710FBEDC297}" dt="2023-12-06T06:32:23.358" v="60" actId="478"/>
          <ac:spMkLst>
            <pc:docMk/>
            <pc:sldMk cId="0" sldId="260"/>
            <ac:spMk id="13" creationId="{E69F2A33-1197-458A-B83C-7C502EAB1116}"/>
          </ac:spMkLst>
        </pc:spChg>
        <pc:spChg chg="mod">
          <ac:chgData name="Tapiawala, Tanishq Samir" userId="19ad7015-2eea-46ad-9047-613c0ffaac33" providerId="ADAL" clId="{D363FCEA-597B-084C-9189-F710FBEDC297}" dt="2023-12-06T06:33:44.823" v="73" actId="20577"/>
          <ac:spMkLst>
            <pc:docMk/>
            <pc:sldMk cId="0" sldId="260"/>
            <ac:spMk id="1499" creationId="{00000000-0000-0000-0000-000000000000}"/>
          </ac:spMkLst>
        </pc:spChg>
        <pc:spChg chg="mod">
          <ac:chgData name="Tapiawala, Tanishq Samir" userId="19ad7015-2eea-46ad-9047-613c0ffaac33" providerId="ADAL" clId="{D363FCEA-597B-084C-9189-F710FBEDC297}" dt="2023-12-06T15:25:27.367" v="597" actId="20577"/>
          <ac:spMkLst>
            <pc:docMk/>
            <pc:sldMk cId="0" sldId="260"/>
            <ac:spMk id="1500" creationId="{00000000-0000-0000-0000-000000000000}"/>
          </ac:spMkLst>
        </pc:spChg>
        <pc:picChg chg="add del mod">
          <ac:chgData name="Tapiawala, Tanishq Samir" userId="19ad7015-2eea-46ad-9047-613c0ffaac33" providerId="ADAL" clId="{D363FCEA-597B-084C-9189-F710FBEDC297}" dt="2023-12-06T06:31:07.557" v="47"/>
          <ac:picMkLst>
            <pc:docMk/>
            <pc:sldMk cId="0" sldId="260"/>
            <ac:picMk id="5" creationId="{7B4F4EB7-C42B-DF44-BFE3-D7454526019D}"/>
          </ac:picMkLst>
        </pc:picChg>
        <pc:picChg chg="add del mod">
          <ac:chgData name="Tapiawala, Tanishq Samir" userId="19ad7015-2eea-46ad-9047-613c0ffaac33" providerId="ADAL" clId="{D363FCEA-597B-084C-9189-F710FBEDC297}" dt="2023-12-06T06:31:24.674" v="51" actId="478"/>
          <ac:picMkLst>
            <pc:docMk/>
            <pc:sldMk cId="0" sldId="260"/>
            <ac:picMk id="6" creationId="{EAF85095-5086-9D10-2382-A4E7939028CA}"/>
          </ac:picMkLst>
        </pc:picChg>
        <pc:picChg chg="add del mod">
          <ac:chgData name="Tapiawala, Tanishq Samir" userId="19ad7015-2eea-46ad-9047-613c0ffaac33" providerId="ADAL" clId="{D363FCEA-597B-084C-9189-F710FBEDC297}" dt="2023-12-06T06:32:00.487" v="56" actId="931"/>
          <ac:picMkLst>
            <pc:docMk/>
            <pc:sldMk cId="0" sldId="260"/>
            <ac:picMk id="10" creationId="{825989BD-58BE-6AD1-60B6-8B6AF92570CF}"/>
          </ac:picMkLst>
        </pc:picChg>
        <pc:picChg chg="add del mod">
          <ac:chgData name="Tapiawala, Tanishq Samir" userId="19ad7015-2eea-46ad-9047-613c0ffaac33" providerId="ADAL" clId="{D363FCEA-597B-084C-9189-F710FBEDC297}" dt="2023-12-06T06:32:17.958" v="58" actId="478"/>
          <ac:picMkLst>
            <pc:docMk/>
            <pc:sldMk cId="0" sldId="260"/>
            <ac:picMk id="11" creationId="{99927080-BA64-3096-AC8D-75DF5587C844}"/>
          </ac:picMkLst>
        </pc:picChg>
        <pc:picChg chg="add mod">
          <ac:chgData name="Tapiawala, Tanishq Samir" userId="19ad7015-2eea-46ad-9047-613c0ffaac33" providerId="ADAL" clId="{D363FCEA-597B-084C-9189-F710FBEDC297}" dt="2023-12-06T06:32:54.680" v="65" actId="14100"/>
          <ac:picMkLst>
            <pc:docMk/>
            <pc:sldMk cId="0" sldId="260"/>
            <ac:picMk id="14" creationId="{B167C0E8-F582-B9EB-02B3-40DB5ABCA693}"/>
          </ac:picMkLst>
        </pc:picChg>
        <pc:picChg chg="del">
          <ac:chgData name="Tapiawala, Tanishq Samir" userId="19ad7015-2eea-46ad-9047-613c0ffaac33" providerId="ADAL" clId="{D363FCEA-597B-084C-9189-F710FBEDC297}" dt="2023-12-06T06:30:57.236" v="43" actId="478"/>
          <ac:picMkLst>
            <pc:docMk/>
            <pc:sldMk cId="0" sldId="260"/>
            <ac:picMk id="1501" creationId="{00000000-0000-0000-0000-000000000000}"/>
          </ac:picMkLst>
        </pc:picChg>
      </pc:sldChg>
      <pc:sldChg chg="addSp delSp modSp mod">
        <pc:chgData name="Tapiawala, Tanishq Samir" userId="19ad7015-2eea-46ad-9047-613c0ffaac33" providerId="ADAL" clId="{D363FCEA-597B-084C-9189-F710FBEDC297}" dt="2023-12-06T06:56:14.670" v="442" actId="1035"/>
        <pc:sldMkLst>
          <pc:docMk/>
          <pc:sldMk cId="0" sldId="261"/>
        </pc:sldMkLst>
        <pc:spChg chg="add del mod">
          <ac:chgData name="Tapiawala, Tanishq Samir" userId="19ad7015-2eea-46ad-9047-613c0ffaac33" providerId="ADAL" clId="{D363FCEA-597B-084C-9189-F710FBEDC297}" dt="2023-12-06T06:45:32.475" v="164" actId="478"/>
          <ac:spMkLst>
            <pc:docMk/>
            <pc:sldMk cId="0" sldId="261"/>
            <ac:spMk id="3" creationId="{B163415F-30DD-371A-06ED-4C08496C524A}"/>
          </ac:spMkLst>
        </pc:spChg>
        <pc:spChg chg="add del mod">
          <ac:chgData name="Tapiawala, Tanishq Samir" userId="19ad7015-2eea-46ad-9047-613c0ffaac33" providerId="ADAL" clId="{D363FCEA-597B-084C-9189-F710FBEDC297}" dt="2023-12-06T06:45:30.376" v="163" actId="478"/>
          <ac:spMkLst>
            <pc:docMk/>
            <pc:sldMk cId="0" sldId="261"/>
            <ac:spMk id="5" creationId="{7C88B1FA-E5B6-CA44-0E08-B67FBAB4CA7C}"/>
          </ac:spMkLst>
        </pc:spChg>
        <pc:spChg chg="add del mod">
          <ac:chgData name="Tapiawala, Tanishq Samir" userId="19ad7015-2eea-46ad-9047-613c0ffaac33" providerId="ADAL" clId="{D363FCEA-597B-084C-9189-F710FBEDC297}" dt="2023-12-06T06:48:42.274" v="198" actId="478"/>
          <ac:spMkLst>
            <pc:docMk/>
            <pc:sldMk cId="0" sldId="261"/>
            <ac:spMk id="7" creationId="{F2A43993-3189-2136-DF40-404AE9D938B3}"/>
          </ac:spMkLst>
        </pc:spChg>
        <pc:spChg chg="add mod">
          <ac:chgData name="Tapiawala, Tanishq Samir" userId="19ad7015-2eea-46ad-9047-613c0ffaac33" providerId="ADAL" clId="{D363FCEA-597B-084C-9189-F710FBEDC297}" dt="2023-12-06T06:49:25.106" v="199" actId="767"/>
          <ac:spMkLst>
            <pc:docMk/>
            <pc:sldMk cId="0" sldId="261"/>
            <ac:spMk id="8" creationId="{65E331FF-487A-E71D-78A8-1E6D33D29588}"/>
          </ac:spMkLst>
        </pc:spChg>
        <pc:spChg chg="add mod">
          <ac:chgData name="Tapiawala, Tanishq Samir" userId="19ad7015-2eea-46ad-9047-613c0ffaac33" providerId="ADAL" clId="{D363FCEA-597B-084C-9189-F710FBEDC297}" dt="2023-12-06T06:55:54.670" v="433" actId="14100"/>
          <ac:spMkLst>
            <pc:docMk/>
            <pc:sldMk cId="0" sldId="261"/>
            <ac:spMk id="9" creationId="{CA5B6902-20A4-B951-98BA-2D6FE611D9E0}"/>
          </ac:spMkLst>
        </pc:spChg>
        <pc:spChg chg="add mod">
          <ac:chgData name="Tapiawala, Tanishq Samir" userId="19ad7015-2eea-46ad-9047-613c0ffaac33" providerId="ADAL" clId="{D363FCEA-597B-084C-9189-F710FBEDC297}" dt="2023-12-06T06:55:26.851" v="428" actId="14100"/>
          <ac:spMkLst>
            <pc:docMk/>
            <pc:sldMk cId="0" sldId="261"/>
            <ac:spMk id="11" creationId="{5FE49167-86D9-8073-72B5-C9F6910FEA15}"/>
          </ac:spMkLst>
        </pc:spChg>
        <pc:spChg chg="del">
          <ac:chgData name="Tapiawala, Tanishq Samir" userId="19ad7015-2eea-46ad-9047-613c0ffaac33" providerId="ADAL" clId="{D363FCEA-597B-084C-9189-F710FBEDC297}" dt="2023-12-06T06:45:13.277" v="159" actId="478"/>
          <ac:spMkLst>
            <pc:docMk/>
            <pc:sldMk cId="0" sldId="261"/>
            <ac:spMk id="1506" creationId="{00000000-0000-0000-0000-000000000000}"/>
          </ac:spMkLst>
        </pc:spChg>
        <pc:spChg chg="mod">
          <ac:chgData name="Tapiawala, Tanishq Samir" userId="19ad7015-2eea-46ad-9047-613c0ffaac33" providerId="ADAL" clId="{D363FCEA-597B-084C-9189-F710FBEDC297}" dt="2023-12-06T06:55:59.415" v="434" actId="1076"/>
          <ac:spMkLst>
            <pc:docMk/>
            <pc:sldMk cId="0" sldId="261"/>
            <ac:spMk id="1507" creationId="{00000000-0000-0000-0000-000000000000}"/>
          </ac:spMkLst>
        </pc:spChg>
        <pc:spChg chg="mod">
          <ac:chgData name="Tapiawala, Tanishq Samir" userId="19ad7015-2eea-46ad-9047-613c0ffaac33" providerId="ADAL" clId="{D363FCEA-597B-084C-9189-F710FBEDC297}" dt="2023-12-06T06:42:39.343" v="152" actId="20577"/>
          <ac:spMkLst>
            <pc:docMk/>
            <pc:sldMk cId="0" sldId="261"/>
            <ac:spMk id="1508" creationId="{00000000-0000-0000-0000-000000000000}"/>
          </ac:spMkLst>
        </pc:spChg>
        <pc:spChg chg="del mod">
          <ac:chgData name="Tapiawala, Tanishq Samir" userId="19ad7015-2eea-46ad-9047-613c0ffaac33" providerId="ADAL" clId="{D363FCEA-597B-084C-9189-F710FBEDC297}" dt="2023-12-06T06:48:40.020" v="197" actId="478"/>
          <ac:spMkLst>
            <pc:docMk/>
            <pc:sldMk cId="0" sldId="261"/>
            <ac:spMk id="1509" creationId="{00000000-0000-0000-0000-000000000000}"/>
          </ac:spMkLst>
        </pc:spChg>
        <pc:spChg chg="mod">
          <ac:chgData name="Tapiawala, Tanishq Samir" userId="19ad7015-2eea-46ad-9047-613c0ffaac33" providerId="ADAL" clId="{D363FCEA-597B-084C-9189-F710FBEDC297}" dt="2023-12-06T06:56:14.670" v="442" actId="1035"/>
          <ac:spMkLst>
            <pc:docMk/>
            <pc:sldMk cId="0" sldId="261"/>
            <ac:spMk id="1510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45:28.337" v="162" actId="478"/>
          <ac:spMkLst>
            <pc:docMk/>
            <pc:sldMk cId="0" sldId="261"/>
            <ac:spMk id="1511" creationId="{00000000-0000-0000-0000-000000000000}"/>
          </ac:spMkLst>
        </pc:spChg>
        <pc:spChg chg="del mod">
          <ac:chgData name="Tapiawala, Tanishq Samir" userId="19ad7015-2eea-46ad-9047-613c0ffaac33" providerId="ADAL" clId="{D363FCEA-597B-084C-9189-F710FBEDC297}" dt="2023-12-06T06:45:25.406" v="161" actId="478"/>
          <ac:spMkLst>
            <pc:docMk/>
            <pc:sldMk cId="0" sldId="261"/>
            <ac:spMk id="1512" creationId="{00000000-0000-0000-0000-000000000000}"/>
          </ac:spMkLst>
        </pc:spChg>
        <pc:grpChg chg="del">
          <ac:chgData name="Tapiawala, Tanishq Samir" userId="19ad7015-2eea-46ad-9047-613c0ffaac33" providerId="ADAL" clId="{D363FCEA-597B-084C-9189-F710FBEDC297}" dt="2023-12-06T06:45:13.277" v="159" actId="478"/>
          <ac:grpSpMkLst>
            <pc:docMk/>
            <pc:sldMk cId="0" sldId="261"/>
            <ac:grpSpMk id="1515" creationId="{00000000-0000-0000-0000-000000000000}"/>
          </ac:grpSpMkLst>
        </pc:grpChg>
        <pc:grpChg chg="del mod">
          <ac:chgData name="Tapiawala, Tanishq Samir" userId="19ad7015-2eea-46ad-9047-613c0ffaac33" providerId="ADAL" clId="{D363FCEA-597B-084C-9189-F710FBEDC297}" dt="2023-12-06T06:54:35.400" v="418" actId="478"/>
          <ac:grpSpMkLst>
            <pc:docMk/>
            <pc:sldMk cId="0" sldId="261"/>
            <ac:grpSpMk id="1521" creationId="{00000000-0000-0000-0000-000000000000}"/>
          </ac:grpSpMkLst>
        </pc:grpChg>
        <pc:picChg chg="add mod">
          <ac:chgData name="Tapiawala, Tanishq Samir" userId="19ad7015-2eea-46ad-9047-613c0ffaac33" providerId="ADAL" clId="{D363FCEA-597B-084C-9189-F710FBEDC297}" dt="2023-12-06T06:55:13.015" v="424" actId="1076"/>
          <ac:picMkLst>
            <pc:docMk/>
            <pc:sldMk cId="0" sldId="261"/>
            <ac:picMk id="10" creationId="{19DE02A2-D968-077D-13AE-EB54B31E71B3}"/>
          </ac:picMkLst>
        </pc:picChg>
      </pc:sldChg>
      <pc:sldChg chg="addSp delSp modSp mod">
        <pc:chgData name="Tapiawala, Tanishq Samir" userId="19ad7015-2eea-46ad-9047-613c0ffaac33" providerId="ADAL" clId="{D363FCEA-597B-084C-9189-F710FBEDC297}" dt="2023-12-06T07:01:23.782" v="559" actId="1076"/>
        <pc:sldMkLst>
          <pc:docMk/>
          <pc:sldMk cId="0" sldId="262"/>
        </pc:sldMkLst>
        <pc:spChg chg="add del mod">
          <ac:chgData name="Tapiawala, Tanishq Samir" userId="19ad7015-2eea-46ad-9047-613c0ffaac33" providerId="ADAL" clId="{D363FCEA-597B-084C-9189-F710FBEDC297}" dt="2023-12-06T07:01:02.849" v="556" actId="1076"/>
          <ac:spMkLst>
            <pc:docMk/>
            <pc:sldMk cId="0" sldId="262"/>
            <ac:spMk id="3" creationId="{A6F0EEF2-7659-B0AB-BF1C-21A2FA8566C0}"/>
          </ac:spMkLst>
        </pc:spChg>
        <pc:spChg chg="add del mod">
          <ac:chgData name="Tapiawala, Tanishq Samir" userId="19ad7015-2eea-46ad-9047-613c0ffaac33" providerId="ADAL" clId="{D363FCEA-597B-084C-9189-F710FBEDC297}" dt="2023-12-06T07:01:23.782" v="559" actId="1076"/>
          <ac:spMkLst>
            <pc:docMk/>
            <pc:sldMk cId="0" sldId="262"/>
            <ac:spMk id="5" creationId="{C988CCA2-6467-6E1A-995E-C756B6F09E71}"/>
          </ac:spMkLst>
        </pc:spChg>
        <pc:spChg chg="add del mod">
          <ac:chgData name="Tapiawala, Tanishq Samir" userId="19ad7015-2eea-46ad-9047-613c0ffaac33" providerId="ADAL" clId="{D363FCEA-597B-084C-9189-F710FBEDC297}" dt="2023-12-06T06:59:22.088" v="520" actId="478"/>
          <ac:spMkLst>
            <pc:docMk/>
            <pc:sldMk cId="0" sldId="262"/>
            <ac:spMk id="7" creationId="{8D0E0CD6-B3AE-35C9-316D-F04421174C1E}"/>
          </ac:spMkLst>
        </pc:spChg>
        <pc:spChg chg="add del mod">
          <ac:chgData name="Tapiawala, Tanishq Samir" userId="19ad7015-2eea-46ad-9047-613c0ffaac33" providerId="ADAL" clId="{D363FCEA-597B-084C-9189-F710FBEDC297}" dt="2023-12-06T06:59:24.795" v="521" actId="478"/>
          <ac:spMkLst>
            <pc:docMk/>
            <pc:sldMk cId="0" sldId="262"/>
            <ac:spMk id="9" creationId="{B626F8A8-1E68-0DD3-FF9B-5570626005A7}"/>
          </ac:spMkLst>
        </pc:spChg>
        <pc:spChg chg="add del mod">
          <ac:chgData name="Tapiawala, Tanishq Samir" userId="19ad7015-2eea-46ad-9047-613c0ffaac33" providerId="ADAL" clId="{D363FCEA-597B-084C-9189-F710FBEDC297}" dt="2023-12-06T06:58:56.882" v="505" actId="478"/>
          <ac:spMkLst>
            <pc:docMk/>
            <pc:sldMk cId="0" sldId="262"/>
            <ac:spMk id="11" creationId="{196F0902-E4CE-6833-23FC-70F0989E4F68}"/>
          </ac:spMkLst>
        </pc:spChg>
        <pc:spChg chg="add del mod">
          <ac:chgData name="Tapiawala, Tanishq Samir" userId="19ad7015-2eea-46ad-9047-613c0ffaac33" providerId="ADAL" clId="{D363FCEA-597B-084C-9189-F710FBEDC297}" dt="2023-12-06T06:59:15.400" v="517" actId="478"/>
          <ac:spMkLst>
            <pc:docMk/>
            <pc:sldMk cId="0" sldId="262"/>
            <ac:spMk id="13" creationId="{81B6FC9C-A1A1-8F6D-2049-3DD10980A34E}"/>
          </ac:spMkLst>
        </pc:spChg>
        <pc:spChg chg="add del mod">
          <ac:chgData name="Tapiawala, Tanishq Samir" userId="19ad7015-2eea-46ad-9047-613c0ffaac33" providerId="ADAL" clId="{D363FCEA-597B-084C-9189-F710FBEDC297}" dt="2023-12-06T06:59:19.623" v="519" actId="478"/>
          <ac:spMkLst>
            <pc:docMk/>
            <pc:sldMk cId="0" sldId="262"/>
            <ac:spMk id="15" creationId="{E540028C-9FCE-F1EC-99E2-4F4ADFDA195A}"/>
          </ac:spMkLst>
        </pc:spChg>
        <pc:spChg chg="del">
          <ac:chgData name="Tapiawala, Tanishq Samir" userId="19ad7015-2eea-46ad-9047-613c0ffaac33" providerId="ADAL" clId="{D363FCEA-597B-084C-9189-F710FBEDC297}" dt="2023-12-06T06:58:53.705" v="504" actId="478"/>
          <ac:spMkLst>
            <pc:docMk/>
            <pc:sldMk cId="0" sldId="262"/>
            <ac:spMk id="1532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33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34" creationId="{00000000-0000-0000-0000-000000000000}"/>
          </ac:spMkLst>
        </pc:spChg>
        <pc:spChg chg="mod">
          <ac:chgData name="Tapiawala, Tanishq Samir" userId="19ad7015-2eea-46ad-9047-613c0ffaac33" providerId="ADAL" clId="{D363FCEA-597B-084C-9189-F710FBEDC297}" dt="2023-12-06T06:57:30.789" v="502" actId="20577"/>
          <ac:spMkLst>
            <pc:docMk/>
            <pc:sldMk cId="0" sldId="262"/>
            <ac:spMk id="1535" creationId="{00000000-0000-0000-0000-000000000000}"/>
          </ac:spMkLst>
        </pc:spChg>
        <pc:spChg chg="add del">
          <ac:chgData name="Tapiawala, Tanishq Samir" userId="19ad7015-2eea-46ad-9047-613c0ffaac33" providerId="ADAL" clId="{D363FCEA-597B-084C-9189-F710FBEDC297}" dt="2023-12-06T06:59:18.273" v="518" actId="478"/>
          <ac:spMkLst>
            <pc:docMk/>
            <pc:sldMk cId="0" sldId="262"/>
            <ac:spMk id="1536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37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38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39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40" creationId="{00000000-0000-0000-0000-000000000000}"/>
          </ac:spMkLst>
        </pc:spChg>
        <pc:spChg chg="del">
          <ac:chgData name="Tapiawala, Tanishq Samir" userId="19ad7015-2eea-46ad-9047-613c0ffaac33" providerId="ADAL" clId="{D363FCEA-597B-084C-9189-F710FBEDC297}" dt="2023-12-06T06:58:50.533" v="503" actId="478"/>
          <ac:spMkLst>
            <pc:docMk/>
            <pc:sldMk cId="0" sldId="262"/>
            <ac:spMk id="1541" creationId="{00000000-0000-0000-0000-000000000000}"/>
          </ac:spMkLst>
        </pc:spChg>
        <pc:grpChg chg="del">
          <ac:chgData name="Tapiawala, Tanishq Samir" userId="19ad7015-2eea-46ad-9047-613c0ffaac33" providerId="ADAL" clId="{D363FCEA-597B-084C-9189-F710FBEDC297}" dt="2023-12-06T06:58:50.533" v="503" actId="478"/>
          <ac:grpSpMkLst>
            <pc:docMk/>
            <pc:sldMk cId="0" sldId="262"/>
            <ac:grpSpMk id="1542" creationId="{00000000-0000-0000-0000-000000000000}"/>
          </ac:grpSpMkLst>
        </pc:grpChg>
        <pc:grpChg chg="del">
          <ac:chgData name="Tapiawala, Tanishq Samir" userId="19ad7015-2eea-46ad-9047-613c0ffaac33" providerId="ADAL" clId="{D363FCEA-597B-084C-9189-F710FBEDC297}" dt="2023-12-06T06:58:50.533" v="503" actId="478"/>
          <ac:grpSpMkLst>
            <pc:docMk/>
            <pc:sldMk cId="0" sldId="262"/>
            <ac:grpSpMk id="1546" creationId="{00000000-0000-0000-0000-000000000000}"/>
          </ac:grpSpMkLst>
        </pc:grpChg>
        <pc:grpChg chg="del">
          <ac:chgData name="Tapiawala, Tanishq Samir" userId="19ad7015-2eea-46ad-9047-613c0ffaac33" providerId="ADAL" clId="{D363FCEA-597B-084C-9189-F710FBEDC297}" dt="2023-12-06T06:58:50.533" v="503" actId="478"/>
          <ac:grpSpMkLst>
            <pc:docMk/>
            <pc:sldMk cId="0" sldId="262"/>
            <ac:grpSpMk id="1550" creationId="{00000000-0000-0000-0000-000000000000}"/>
          </ac:grpSpMkLst>
        </pc:grpChg>
        <pc:picChg chg="add mod">
          <ac:chgData name="Tapiawala, Tanishq Samir" userId="19ad7015-2eea-46ad-9047-613c0ffaac33" providerId="ADAL" clId="{D363FCEA-597B-084C-9189-F710FBEDC297}" dt="2023-12-06T07:00:57.682" v="555" actId="1076"/>
          <ac:picMkLst>
            <pc:docMk/>
            <pc:sldMk cId="0" sldId="262"/>
            <ac:picMk id="16" creationId="{07AC847B-9A51-5998-6E89-C916EE8657F7}"/>
          </ac:picMkLst>
        </pc:picChg>
        <pc:picChg chg="add mod">
          <ac:chgData name="Tapiawala, Tanishq Samir" userId="19ad7015-2eea-46ad-9047-613c0ffaac33" providerId="ADAL" clId="{D363FCEA-597B-084C-9189-F710FBEDC297}" dt="2023-12-06T07:01:16.165" v="558" actId="1076"/>
          <ac:picMkLst>
            <pc:docMk/>
            <pc:sldMk cId="0" sldId="262"/>
            <ac:picMk id="17" creationId="{577F5207-FCE9-0BE7-B61F-CFFE352242B0}"/>
          </ac:picMkLst>
        </pc:picChg>
      </pc:sldChg>
      <pc:sldChg chg="del">
        <pc:chgData name="Tapiawala, Tanishq Samir" userId="19ad7015-2eea-46ad-9047-613c0ffaac33" providerId="ADAL" clId="{D363FCEA-597B-084C-9189-F710FBEDC297}" dt="2023-12-06T06:56:45.562" v="443" actId="2696"/>
        <pc:sldMkLst>
          <pc:docMk/>
          <pc:sldMk cId="0" sldId="263"/>
        </pc:sldMkLst>
      </pc:sldChg>
      <pc:sldMasterChg chg="delSldLayout">
        <pc:chgData name="Tapiawala, Tanishq Samir" userId="19ad7015-2eea-46ad-9047-613c0ffaac33" providerId="ADAL" clId="{D363FCEA-597B-084C-9189-F710FBEDC297}" dt="2023-12-06T14:37:23.245" v="575" actId="2696"/>
        <pc:sldMasterMkLst>
          <pc:docMk/>
          <pc:sldMasterMk cId="0" sldId="2147483673"/>
        </pc:sldMasterMkLst>
        <pc:sldLayoutChg chg="del">
          <pc:chgData name="Tapiawala, Tanishq Samir" userId="19ad7015-2eea-46ad-9047-613c0ffaac33" providerId="ADAL" clId="{D363FCEA-597B-084C-9189-F710FBEDC297}" dt="2023-12-06T14:37:23.245" v="575" actId="2696"/>
          <pc:sldLayoutMkLst>
            <pc:docMk/>
            <pc:sldMasterMk cId="0" sldId="2147483673"/>
            <pc:sldLayoutMk cId="0" sldId="2147483649"/>
          </pc:sldLayoutMkLst>
        </pc:sldLayoutChg>
        <pc:sldLayoutChg chg="del">
          <pc:chgData name="Tapiawala, Tanishq Samir" userId="19ad7015-2eea-46ad-9047-613c0ffaac33" providerId="ADAL" clId="{D363FCEA-597B-084C-9189-F710FBEDC297}" dt="2023-12-06T06:27:15.169" v="42" actId="2696"/>
          <pc:sldLayoutMkLst>
            <pc:docMk/>
            <pc:sldMasterMk cId="0" sldId="214748367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4035795cc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4035795cc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97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771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657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04a4cec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204a4cec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98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92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2411f3d766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2411f3d766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18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25" y="604100"/>
            <a:ext cx="4518600" cy="313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633175"/>
            <a:ext cx="4518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05850" y="-9175"/>
            <a:ext cx="0" cy="51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375950" y="0"/>
            <a:ext cx="259800" cy="35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328472"/>
            <a:ext cx="734700" cy="607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914302"/>
            <a:ext cx="7347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568925" y="1328472"/>
            <a:ext cx="734700" cy="607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5" hasCustomPrompt="1"/>
          </p:nvPr>
        </p:nvSpPr>
        <p:spPr>
          <a:xfrm>
            <a:off x="2568925" y="2914302"/>
            <a:ext cx="7347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4417875" y="1328472"/>
            <a:ext cx="734700" cy="607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7" hasCustomPrompt="1"/>
          </p:nvPr>
        </p:nvSpPr>
        <p:spPr>
          <a:xfrm>
            <a:off x="4417875" y="2914302"/>
            <a:ext cx="7347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1"/>
          </p:nvPr>
        </p:nvSpPr>
        <p:spPr>
          <a:xfrm>
            <a:off x="719975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8"/>
          </p:nvPr>
        </p:nvSpPr>
        <p:spPr>
          <a:xfrm>
            <a:off x="2515497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9"/>
          </p:nvPr>
        </p:nvSpPr>
        <p:spPr>
          <a:xfrm>
            <a:off x="4311019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3"/>
          </p:nvPr>
        </p:nvSpPr>
        <p:spPr>
          <a:xfrm>
            <a:off x="719975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4"/>
          </p:nvPr>
        </p:nvSpPr>
        <p:spPr>
          <a:xfrm>
            <a:off x="2515497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5"/>
          </p:nvPr>
        </p:nvSpPr>
        <p:spPr>
          <a:xfrm>
            <a:off x="4311019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539" name="Google Shape;539;p13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13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ubTitle" idx="1"/>
          </p:nvPr>
        </p:nvSpPr>
        <p:spPr>
          <a:xfrm>
            <a:off x="4169650" y="1922463"/>
            <a:ext cx="4259100" cy="21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543" name="Google Shape;543;p14"/>
          <p:cNvSpPr txBox="1">
            <a:spLocks noGrp="1"/>
          </p:cNvSpPr>
          <p:nvPr>
            <p:ph type="title"/>
          </p:nvPr>
        </p:nvSpPr>
        <p:spPr>
          <a:xfrm>
            <a:off x="4169650" y="849988"/>
            <a:ext cx="42591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14"/>
          <p:cNvGrpSpPr/>
          <p:nvPr/>
        </p:nvGrpSpPr>
        <p:grpSpPr>
          <a:xfrm>
            <a:off x="-262886" y="918517"/>
            <a:ext cx="1433705" cy="676669"/>
            <a:chOff x="8495614" y="797917"/>
            <a:chExt cx="1433705" cy="676669"/>
          </a:xfrm>
        </p:grpSpPr>
        <p:sp>
          <p:nvSpPr>
            <p:cNvPr id="545" name="Google Shape;545;p14"/>
            <p:cNvSpPr/>
            <p:nvPr/>
          </p:nvSpPr>
          <p:spPr>
            <a:xfrm>
              <a:off x="9327259" y="79791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8495614" y="1211810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4"/>
          <p:cNvGrpSpPr/>
          <p:nvPr/>
        </p:nvGrpSpPr>
        <p:grpSpPr>
          <a:xfrm>
            <a:off x="5888695" y="3676475"/>
            <a:ext cx="4840606" cy="2456313"/>
            <a:chOff x="5888695" y="3676475"/>
            <a:chExt cx="4840606" cy="2456313"/>
          </a:xfrm>
        </p:grpSpPr>
        <p:grpSp>
          <p:nvGrpSpPr>
            <p:cNvPr id="548" name="Google Shape;548;p14"/>
            <p:cNvGrpSpPr/>
            <p:nvPr/>
          </p:nvGrpSpPr>
          <p:grpSpPr>
            <a:xfrm>
              <a:off x="5888695" y="4771761"/>
              <a:ext cx="1753484" cy="1361026"/>
              <a:chOff x="3654620" y="3548886"/>
              <a:chExt cx="1753484" cy="1361026"/>
            </a:xfrm>
          </p:grpSpPr>
          <p:sp>
            <p:nvSpPr>
              <p:cNvPr id="549" name="Google Shape;549;p14"/>
              <p:cNvSpPr/>
              <p:nvPr/>
            </p:nvSpPr>
            <p:spPr>
              <a:xfrm>
                <a:off x="4298755" y="3957848"/>
                <a:ext cx="1059784" cy="945459"/>
              </a:xfrm>
              <a:custGeom>
                <a:avLst/>
                <a:gdLst/>
                <a:ahLst/>
                <a:cxnLst/>
                <a:rect l="l" t="t" r="r" b="b"/>
                <a:pathLst>
                  <a:path w="22563" h="20129" extrusionOk="0">
                    <a:moveTo>
                      <a:pt x="1" y="1"/>
                    </a:moveTo>
                    <a:lnTo>
                      <a:pt x="1" y="20129"/>
                    </a:lnTo>
                    <a:lnTo>
                      <a:pt x="22563" y="20129"/>
                    </a:lnTo>
                    <a:lnTo>
                      <a:pt x="22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>
                <a:off x="3698583" y="3609664"/>
                <a:ext cx="600230" cy="1293648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27542" extrusionOk="0">
                    <a:moveTo>
                      <a:pt x="12547" y="7414"/>
                    </a:moveTo>
                    <a:lnTo>
                      <a:pt x="6330" y="1"/>
                    </a:lnTo>
                    <a:lnTo>
                      <a:pt x="0" y="7385"/>
                    </a:lnTo>
                    <a:lnTo>
                      <a:pt x="0" y="27542"/>
                    </a:lnTo>
                    <a:lnTo>
                      <a:pt x="12779" y="27542"/>
                    </a:lnTo>
                    <a:lnTo>
                      <a:pt x="12779" y="74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3876267" y="3935725"/>
                <a:ext cx="242177" cy="242177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5156" extrusionOk="0">
                    <a:moveTo>
                      <a:pt x="2575" y="5155"/>
                    </a:moveTo>
                    <a:cubicBezTo>
                      <a:pt x="3981" y="5155"/>
                      <a:pt x="5156" y="3988"/>
                      <a:pt x="5156" y="2581"/>
                    </a:cubicBezTo>
                    <a:cubicBezTo>
                      <a:pt x="5156" y="1147"/>
                      <a:pt x="3981" y="0"/>
                      <a:pt x="2575" y="0"/>
                    </a:cubicBezTo>
                    <a:cubicBezTo>
                      <a:pt x="1168" y="0"/>
                      <a:pt x="1" y="1147"/>
                      <a:pt x="1" y="2581"/>
                    </a:cubicBezTo>
                    <a:cubicBezTo>
                      <a:pt x="1" y="3988"/>
                      <a:pt x="1168" y="5155"/>
                      <a:pt x="2575" y="5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3894116" y="3935725"/>
                <a:ext cx="224329" cy="240862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128" extrusionOk="0">
                    <a:moveTo>
                      <a:pt x="2406" y="0"/>
                    </a:moveTo>
                    <a:cubicBezTo>
                      <a:pt x="3721" y="92"/>
                      <a:pt x="4776" y="1203"/>
                      <a:pt x="4776" y="2581"/>
                    </a:cubicBezTo>
                    <a:cubicBezTo>
                      <a:pt x="4776" y="3925"/>
                      <a:pt x="3721" y="5043"/>
                      <a:pt x="2406" y="5127"/>
                    </a:cubicBezTo>
                    <a:cubicBezTo>
                      <a:pt x="1055" y="5043"/>
                      <a:pt x="1" y="3925"/>
                      <a:pt x="1" y="2581"/>
                    </a:cubicBezTo>
                    <a:cubicBezTo>
                      <a:pt x="1" y="1203"/>
                      <a:pt x="1055" y="92"/>
                      <a:pt x="2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3909334" y="3943992"/>
                <a:ext cx="170501" cy="205165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4368" extrusionOk="0">
                    <a:moveTo>
                      <a:pt x="2813" y="0"/>
                    </a:moveTo>
                    <a:cubicBezTo>
                      <a:pt x="3102" y="120"/>
                      <a:pt x="3397" y="296"/>
                      <a:pt x="3629" y="499"/>
                    </a:cubicBezTo>
                    <a:lnTo>
                      <a:pt x="612" y="4368"/>
                    </a:lnTo>
                    <a:cubicBezTo>
                      <a:pt x="352" y="4164"/>
                      <a:pt x="148" y="3896"/>
                      <a:pt x="0" y="3608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3965791" y="3993545"/>
                <a:ext cx="144433" cy="180412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841" extrusionOk="0">
                    <a:moveTo>
                      <a:pt x="2870" y="0"/>
                    </a:moveTo>
                    <a:cubicBezTo>
                      <a:pt x="2955" y="120"/>
                      <a:pt x="3018" y="267"/>
                      <a:pt x="3074" y="380"/>
                    </a:cubicBezTo>
                    <a:lnTo>
                      <a:pt x="380" y="3840"/>
                    </a:lnTo>
                    <a:cubicBezTo>
                      <a:pt x="233" y="3784"/>
                      <a:pt x="113" y="3749"/>
                      <a:pt x="1" y="3692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3654620" y="3548886"/>
                <a:ext cx="1753484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7332" h="8708" extrusionOk="0">
                    <a:moveTo>
                      <a:pt x="1" y="8152"/>
                    </a:moveTo>
                    <a:lnTo>
                      <a:pt x="6942" y="1"/>
                    </a:lnTo>
                    <a:lnTo>
                      <a:pt x="30446" y="1"/>
                    </a:lnTo>
                    <a:lnTo>
                      <a:pt x="37332" y="8061"/>
                    </a:lnTo>
                    <a:lnTo>
                      <a:pt x="36776" y="8708"/>
                    </a:lnTo>
                    <a:lnTo>
                      <a:pt x="13483" y="8708"/>
                    </a:lnTo>
                    <a:lnTo>
                      <a:pt x="7266" y="1295"/>
                    </a:lnTo>
                    <a:lnTo>
                      <a:pt x="908" y="8708"/>
                    </a:lnTo>
                    <a:lnTo>
                      <a:pt x="380" y="87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3980680" y="3556495"/>
                <a:ext cx="1427418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8708" extrusionOk="0">
                    <a:moveTo>
                      <a:pt x="0" y="1"/>
                    </a:moveTo>
                    <a:lnTo>
                      <a:pt x="23504" y="1"/>
                    </a:lnTo>
                    <a:lnTo>
                      <a:pt x="30390" y="8061"/>
                    </a:lnTo>
                    <a:lnTo>
                      <a:pt x="29834" y="8708"/>
                    </a:lnTo>
                    <a:lnTo>
                      <a:pt x="7385" y="8708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4287858" y="3927459"/>
                <a:ext cx="1120235" cy="30437"/>
              </a:xfrm>
              <a:custGeom>
                <a:avLst/>
                <a:gdLst/>
                <a:ahLst/>
                <a:cxnLst/>
                <a:rect l="l" t="t" r="r" b="b"/>
                <a:pathLst>
                  <a:path w="23850" h="648" extrusionOk="0">
                    <a:moveTo>
                      <a:pt x="23850" y="1"/>
                    </a:moveTo>
                    <a:lnTo>
                      <a:pt x="23294" y="648"/>
                    </a:lnTo>
                    <a:lnTo>
                      <a:pt x="1" y="648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3672468" y="3595808"/>
                <a:ext cx="323435" cy="362092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7709" extrusionOk="0">
                    <a:moveTo>
                      <a:pt x="6654" y="0"/>
                    </a:moveTo>
                    <a:lnTo>
                      <a:pt x="0" y="7709"/>
                    </a:lnTo>
                    <a:lnTo>
                      <a:pt x="528" y="7709"/>
                    </a:lnTo>
                    <a:lnTo>
                      <a:pt x="6886" y="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4410118" y="4095280"/>
                <a:ext cx="32376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5015" extrusionOk="0">
                    <a:moveTo>
                      <a:pt x="0" y="5015"/>
                    </a:moveTo>
                    <a:lnTo>
                      <a:pt x="6892" y="5015"/>
                    </a:lnTo>
                    <a:lnTo>
                      <a:pt x="68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4410118" y="4095280"/>
                <a:ext cx="300326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015" extrusionOk="0">
                    <a:moveTo>
                      <a:pt x="0" y="5015"/>
                    </a:moveTo>
                    <a:lnTo>
                      <a:pt x="6393" y="5015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4553468" y="4095280"/>
                <a:ext cx="1357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015" extrusionOk="0">
                    <a:moveTo>
                      <a:pt x="0" y="5015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50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4696489" y="4095280"/>
                <a:ext cx="1395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15" extrusionOk="0">
                    <a:moveTo>
                      <a:pt x="1" y="5015"/>
                    </a:moveTo>
                    <a:lnTo>
                      <a:pt x="296" y="5015"/>
                    </a:lnTo>
                    <a:lnTo>
                      <a:pt x="29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4410118" y="4205611"/>
                <a:ext cx="300326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324" extrusionOk="0">
                    <a:moveTo>
                      <a:pt x="0" y="324"/>
                    </a:moveTo>
                    <a:lnTo>
                      <a:pt x="6393" y="324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4436515" y="4254271"/>
                <a:ext cx="47956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4476157" y="4241730"/>
                <a:ext cx="46970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4611287" y="4131587"/>
                <a:ext cx="48238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06" extrusionOk="0">
                    <a:moveTo>
                      <a:pt x="936" y="1"/>
                    </a:moveTo>
                    <a:cubicBezTo>
                      <a:pt x="914" y="1"/>
                      <a:pt x="893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6" y="1077"/>
                    </a:cubicBezTo>
                    <a:lnTo>
                      <a:pt x="85" y="1105"/>
                    </a:lnTo>
                    <a:cubicBezTo>
                      <a:pt x="113" y="1105"/>
                      <a:pt x="148" y="1077"/>
                      <a:pt x="148" y="1077"/>
                    </a:cubicBezTo>
                    <a:lnTo>
                      <a:pt x="992" y="142"/>
                    </a:lnTo>
                    <a:cubicBezTo>
                      <a:pt x="1027" y="106"/>
                      <a:pt x="1027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3900878" y="4389919"/>
                <a:ext cx="228650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930" extrusionOk="0">
                    <a:moveTo>
                      <a:pt x="1" y="10930"/>
                    </a:moveTo>
                    <a:lnTo>
                      <a:pt x="4868" y="10930"/>
                    </a:lnTo>
                    <a:lnTo>
                      <a:pt x="486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3924505" y="4389919"/>
                <a:ext cx="202206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10930" extrusionOk="0">
                    <a:moveTo>
                      <a:pt x="1" y="10930"/>
                    </a:moveTo>
                    <a:lnTo>
                      <a:pt x="4305" y="10930"/>
                    </a:lnTo>
                    <a:lnTo>
                      <a:pt x="430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3949304" y="4414718"/>
                <a:ext cx="136119" cy="5091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084" extrusionOk="0">
                    <a:moveTo>
                      <a:pt x="0" y="1083"/>
                    </a:moveTo>
                    <a:lnTo>
                      <a:pt x="2898" y="1083"/>
                    </a:lnTo>
                    <a:lnTo>
                      <a:pt x="28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3878945" y="4354269"/>
                <a:ext cx="265615" cy="35697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60" extrusionOk="0">
                    <a:moveTo>
                      <a:pt x="0" y="0"/>
                    </a:moveTo>
                    <a:lnTo>
                      <a:pt x="5655" y="0"/>
                    </a:lnTo>
                    <a:lnTo>
                      <a:pt x="5655" y="760"/>
                    </a:lnTo>
                    <a:lnTo>
                      <a:pt x="0" y="7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3902382" y="4772437"/>
                <a:ext cx="224329" cy="1308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786" extrusionOk="0">
                    <a:moveTo>
                      <a:pt x="0" y="2786"/>
                    </a:moveTo>
                    <a:lnTo>
                      <a:pt x="4776" y="2786"/>
                    </a:lnTo>
                    <a:lnTo>
                      <a:pt x="477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3793696" y="4859333"/>
                <a:ext cx="199565" cy="50579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936" extrusionOk="0">
                    <a:moveTo>
                      <a:pt x="1027" y="0"/>
                    </a:moveTo>
                    <a:lnTo>
                      <a:pt x="1027" y="0"/>
                    </a:lnTo>
                    <a:lnTo>
                      <a:pt x="1" y="0"/>
                    </a:lnTo>
                    <a:lnTo>
                      <a:pt x="1" y="936"/>
                    </a:lnTo>
                    <a:lnTo>
                      <a:pt x="4248" y="936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3841933" y="4818044"/>
                <a:ext cx="188350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880" extrusionOk="0">
                    <a:moveTo>
                      <a:pt x="0" y="0"/>
                    </a:moveTo>
                    <a:lnTo>
                      <a:pt x="0" y="879"/>
                    </a:lnTo>
                    <a:lnTo>
                      <a:pt x="4009" y="879"/>
                    </a:lnTo>
                    <a:lnTo>
                      <a:pt x="4009" y="0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3880260" y="4772437"/>
                <a:ext cx="198213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972" extrusionOk="0">
                    <a:moveTo>
                      <a:pt x="0" y="971"/>
                    </a:moveTo>
                    <a:lnTo>
                      <a:pt x="4220" y="971"/>
                    </a:lnTo>
                    <a:lnTo>
                      <a:pt x="42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4068841" y="4596396"/>
                <a:ext cx="38703" cy="3870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4" extrusionOk="0">
                    <a:moveTo>
                      <a:pt x="824" y="408"/>
                    </a:moveTo>
                    <a:cubicBezTo>
                      <a:pt x="824" y="619"/>
                      <a:pt x="648" y="823"/>
                      <a:pt x="409" y="823"/>
                    </a:cubicBezTo>
                    <a:cubicBezTo>
                      <a:pt x="177" y="823"/>
                      <a:pt x="1" y="619"/>
                      <a:pt x="1" y="408"/>
                    </a:cubicBezTo>
                    <a:cubicBezTo>
                      <a:pt x="1" y="176"/>
                      <a:pt x="177" y="0"/>
                      <a:pt x="409" y="0"/>
                    </a:cubicBezTo>
                    <a:cubicBezTo>
                      <a:pt x="648" y="0"/>
                      <a:pt x="824" y="176"/>
                      <a:pt x="824" y="4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4417023" y="4438156"/>
                <a:ext cx="315216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4896" extrusionOk="0">
                    <a:moveTo>
                      <a:pt x="1" y="4895"/>
                    </a:moveTo>
                    <a:lnTo>
                      <a:pt x="6710" y="4895"/>
                    </a:lnTo>
                    <a:lnTo>
                      <a:pt x="671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4417023" y="4438156"/>
                <a:ext cx="293422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4896" extrusionOk="0">
                    <a:moveTo>
                      <a:pt x="1" y="4895"/>
                    </a:moveTo>
                    <a:lnTo>
                      <a:pt x="6246" y="4895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4557413" y="4438156"/>
                <a:ext cx="12588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96" extrusionOk="0">
                    <a:moveTo>
                      <a:pt x="1" y="4895"/>
                    </a:moveTo>
                    <a:lnTo>
                      <a:pt x="1" y="0"/>
                    </a:lnTo>
                    <a:lnTo>
                      <a:pt x="268" y="0"/>
                    </a:lnTo>
                    <a:lnTo>
                      <a:pt x="268" y="48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4695174" y="4438156"/>
                <a:ext cx="15265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96" extrusionOk="0">
                    <a:moveTo>
                      <a:pt x="1" y="4895"/>
                    </a:moveTo>
                    <a:lnTo>
                      <a:pt x="324" y="4895"/>
                    </a:lnTo>
                    <a:lnTo>
                      <a:pt x="32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4417023" y="4545528"/>
                <a:ext cx="293422" cy="13903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96" extrusionOk="0">
                    <a:moveTo>
                      <a:pt x="1" y="296"/>
                    </a:moveTo>
                    <a:lnTo>
                      <a:pt x="6246" y="296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4459624" y="4475544"/>
                <a:ext cx="45655" cy="5086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83" extrusionOk="0">
                    <a:moveTo>
                      <a:pt x="884" y="1"/>
                    </a:moveTo>
                    <a:cubicBezTo>
                      <a:pt x="861" y="1"/>
                      <a:pt x="838" y="10"/>
                      <a:pt x="824" y="27"/>
                    </a:cubicBezTo>
                    <a:lnTo>
                      <a:pt x="36" y="935"/>
                    </a:lnTo>
                    <a:cubicBezTo>
                      <a:pt x="1" y="963"/>
                      <a:pt x="1" y="1019"/>
                      <a:pt x="36" y="1047"/>
                    </a:cubicBezTo>
                    <a:cubicBezTo>
                      <a:pt x="36" y="1047"/>
                      <a:pt x="64" y="1082"/>
                      <a:pt x="92" y="1082"/>
                    </a:cubicBezTo>
                    <a:cubicBezTo>
                      <a:pt x="92" y="1082"/>
                      <a:pt x="121" y="1047"/>
                      <a:pt x="149" y="1047"/>
                    </a:cubicBezTo>
                    <a:lnTo>
                      <a:pt x="943" y="112"/>
                    </a:lnTo>
                    <a:cubicBezTo>
                      <a:pt x="972" y="84"/>
                      <a:pt x="972" y="55"/>
                      <a:pt x="943" y="27"/>
                    </a:cubicBezTo>
                    <a:cubicBezTo>
                      <a:pt x="929" y="10"/>
                      <a:pt x="906" y="1"/>
                      <a:pt x="88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4626458" y="4578876"/>
                <a:ext cx="46641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077" extrusionOk="0">
                    <a:moveTo>
                      <a:pt x="907" y="1"/>
                    </a:moveTo>
                    <a:cubicBezTo>
                      <a:pt x="885" y="1"/>
                      <a:pt x="862" y="8"/>
                      <a:pt x="845" y="22"/>
                    </a:cubicBezTo>
                    <a:lnTo>
                      <a:pt x="29" y="929"/>
                    </a:lnTo>
                    <a:cubicBezTo>
                      <a:pt x="1" y="957"/>
                      <a:pt x="29" y="1020"/>
                      <a:pt x="57" y="1048"/>
                    </a:cubicBezTo>
                    <a:lnTo>
                      <a:pt x="85" y="1077"/>
                    </a:lnTo>
                    <a:cubicBezTo>
                      <a:pt x="113" y="1077"/>
                      <a:pt x="141" y="1048"/>
                      <a:pt x="141" y="1048"/>
                    </a:cubicBezTo>
                    <a:lnTo>
                      <a:pt x="964" y="113"/>
                    </a:lnTo>
                    <a:cubicBezTo>
                      <a:pt x="992" y="78"/>
                      <a:pt x="992" y="50"/>
                      <a:pt x="964" y="22"/>
                    </a:cubicBezTo>
                    <a:cubicBezTo>
                      <a:pt x="950" y="8"/>
                      <a:pt x="929" y="1"/>
                      <a:pt x="907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4594754" y="4589773"/>
                <a:ext cx="45279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77" extrusionOk="0">
                    <a:moveTo>
                      <a:pt x="894" y="1"/>
                    </a:moveTo>
                    <a:cubicBezTo>
                      <a:pt x="880" y="1"/>
                      <a:pt x="866" y="8"/>
                      <a:pt x="851" y="22"/>
                    </a:cubicBezTo>
                    <a:lnTo>
                      <a:pt x="29" y="964"/>
                    </a:lnTo>
                    <a:cubicBezTo>
                      <a:pt x="0" y="992"/>
                      <a:pt x="0" y="1020"/>
                      <a:pt x="29" y="1048"/>
                    </a:cubicBezTo>
                    <a:cubicBezTo>
                      <a:pt x="29" y="1077"/>
                      <a:pt x="57" y="1077"/>
                      <a:pt x="85" y="1077"/>
                    </a:cubicBezTo>
                    <a:cubicBezTo>
                      <a:pt x="85" y="1077"/>
                      <a:pt x="113" y="1077"/>
                      <a:pt x="148" y="1048"/>
                    </a:cubicBezTo>
                    <a:lnTo>
                      <a:pt x="964" y="141"/>
                    </a:lnTo>
                    <a:cubicBezTo>
                      <a:pt x="964" y="113"/>
                      <a:pt x="964" y="57"/>
                      <a:pt x="936" y="22"/>
                    </a:cubicBezTo>
                    <a:cubicBezTo>
                      <a:pt x="922" y="8"/>
                      <a:pt x="908" y="1"/>
                      <a:pt x="89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4"/>
            <p:cNvGrpSpPr/>
            <p:nvPr/>
          </p:nvGrpSpPr>
          <p:grpSpPr>
            <a:xfrm>
              <a:off x="7472370" y="4366034"/>
              <a:ext cx="3256931" cy="1519266"/>
              <a:chOff x="5835795" y="2345121"/>
              <a:chExt cx="3256931" cy="1519266"/>
            </a:xfrm>
          </p:grpSpPr>
          <p:sp>
            <p:nvSpPr>
              <p:cNvPr id="585" name="Google Shape;585;p14"/>
              <p:cNvSpPr/>
              <p:nvPr/>
            </p:nvSpPr>
            <p:spPr>
              <a:xfrm>
                <a:off x="8104263" y="3276475"/>
                <a:ext cx="988464" cy="512092"/>
              </a:xfrm>
              <a:custGeom>
                <a:avLst/>
                <a:gdLst/>
                <a:ahLst/>
                <a:cxnLst/>
                <a:rect l="l" t="t" r="r" b="b"/>
                <a:pathLst>
                  <a:path w="49380" h="25579" extrusionOk="0">
                    <a:moveTo>
                      <a:pt x="0" y="28"/>
                    </a:moveTo>
                    <a:lnTo>
                      <a:pt x="0" y="25579"/>
                    </a:lnTo>
                    <a:lnTo>
                      <a:pt x="49379" y="25579"/>
                    </a:lnTo>
                    <a:cubicBezTo>
                      <a:pt x="45335" y="20480"/>
                      <a:pt x="38801" y="18019"/>
                      <a:pt x="32380" y="18757"/>
                    </a:cubicBezTo>
                    <a:cubicBezTo>
                      <a:pt x="32029" y="17315"/>
                      <a:pt x="31473" y="15909"/>
                      <a:pt x="30622" y="14594"/>
                    </a:cubicBezTo>
                    <a:cubicBezTo>
                      <a:pt x="27021" y="8876"/>
                      <a:pt x="19812" y="6506"/>
                      <a:pt x="13335" y="8468"/>
                    </a:cubicBezTo>
                    <a:cubicBezTo>
                      <a:pt x="13068" y="7265"/>
                      <a:pt x="12632" y="6098"/>
                      <a:pt x="11928" y="4979"/>
                    </a:cubicBezTo>
                    <a:cubicBezTo>
                      <a:pt x="10226" y="2286"/>
                      <a:pt x="7441" y="556"/>
                      <a:pt x="4424" y="0"/>
                    </a:cubicBezTo>
                    <a:lnTo>
                      <a:pt x="120" y="0"/>
                    </a:lnTo>
                    <a:cubicBezTo>
                      <a:pt x="92" y="0"/>
                      <a:pt x="29" y="28"/>
                      <a:pt x="0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6479930" y="2912323"/>
                <a:ext cx="1059784" cy="945459"/>
              </a:xfrm>
              <a:custGeom>
                <a:avLst/>
                <a:gdLst/>
                <a:ahLst/>
                <a:cxnLst/>
                <a:rect l="l" t="t" r="r" b="b"/>
                <a:pathLst>
                  <a:path w="22563" h="20129" extrusionOk="0">
                    <a:moveTo>
                      <a:pt x="1" y="1"/>
                    </a:moveTo>
                    <a:lnTo>
                      <a:pt x="1" y="20129"/>
                    </a:lnTo>
                    <a:lnTo>
                      <a:pt x="22563" y="20129"/>
                    </a:lnTo>
                    <a:lnTo>
                      <a:pt x="22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5879758" y="2564139"/>
                <a:ext cx="600230" cy="1293648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27542" extrusionOk="0">
                    <a:moveTo>
                      <a:pt x="12547" y="7414"/>
                    </a:moveTo>
                    <a:lnTo>
                      <a:pt x="6330" y="1"/>
                    </a:lnTo>
                    <a:lnTo>
                      <a:pt x="0" y="7385"/>
                    </a:lnTo>
                    <a:lnTo>
                      <a:pt x="0" y="27542"/>
                    </a:lnTo>
                    <a:lnTo>
                      <a:pt x="12779" y="27542"/>
                    </a:lnTo>
                    <a:lnTo>
                      <a:pt x="12779" y="74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6057442" y="2890200"/>
                <a:ext cx="242177" cy="242177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5156" extrusionOk="0">
                    <a:moveTo>
                      <a:pt x="2575" y="5155"/>
                    </a:moveTo>
                    <a:cubicBezTo>
                      <a:pt x="3981" y="5155"/>
                      <a:pt x="5156" y="3988"/>
                      <a:pt x="5156" y="2581"/>
                    </a:cubicBezTo>
                    <a:cubicBezTo>
                      <a:pt x="5156" y="1147"/>
                      <a:pt x="3981" y="0"/>
                      <a:pt x="2575" y="0"/>
                    </a:cubicBezTo>
                    <a:cubicBezTo>
                      <a:pt x="1168" y="0"/>
                      <a:pt x="1" y="1147"/>
                      <a:pt x="1" y="2581"/>
                    </a:cubicBezTo>
                    <a:cubicBezTo>
                      <a:pt x="1" y="3988"/>
                      <a:pt x="1168" y="5155"/>
                      <a:pt x="2575" y="5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6075291" y="2890200"/>
                <a:ext cx="224329" cy="240862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128" extrusionOk="0">
                    <a:moveTo>
                      <a:pt x="2406" y="0"/>
                    </a:moveTo>
                    <a:cubicBezTo>
                      <a:pt x="3721" y="92"/>
                      <a:pt x="4776" y="1203"/>
                      <a:pt x="4776" y="2581"/>
                    </a:cubicBezTo>
                    <a:cubicBezTo>
                      <a:pt x="4776" y="3925"/>
                      <a:pt x="3721" y="5043"/>
                      <a:pt x="2406" y="5127"/>
                    </a:cubicBezTo>
                    <a:cubicBezTo>
                      <a:pt x="1055" y="5043"/>
                      <a:pt x="1" y="3925"/>
                      <a:pt x="1" y="2581"/>
                    </a:cubicBezTo>
                    <a:cubicBezTo>
                      <a:pt x="1" y="1203"/>
                      <a:pt x="1055" y="92"/>
                      <a:pt x="2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6090509" y="2898467"/>
                <a:ext cx="170501" cy="205165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4368" extrusionOk="0">
                    <a:moveTo>
                      <a:pt x="2813" y="0"/>
                    </a:moveTo>
                    <a:cubicBezTo>
                      <a:pt x="3102" y="120"/>
                      <a:pt x="3397" y="296"/>
                      <a:pt x="3629" y="499"/>
                    </a:cubicBezTo>
                    <a:lnTo>
                      <a:pt x="612" y="4368"/>
                    </a:lnTo>
                    <a:cubicBezTo>
                      <a:pt x="352" y="4164"/>
                      <a:pt x="148" y="3896"/>
                      <a:pt x="0" y="3608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6146966" y="2948020"/>
                <a:ext cx="144433" cy="180412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841" extrusionOk="0">
                    <a:moveTo>
                      <a:pt x="2870" y="0"/>
                    </a:moveTo>
                    <a:cubicBezTo>
                      <a:pt x="2955" y="120"/>
                      <a:pt x="3018" y="267"/>
                      <a:pt x="3074" y="380"/>
                    </a:cubicBezTo>
                    <a:lnTo>
                      <a:pt x="380" y="3840"/>
                    </a:lnTo>
                    <a:cubicBezTo>
                      <a:pt x="233" y="3784"/>
                      <a:pt x="113" y="3749"/>
                      <a:pt x="1" y="3692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5835795" y="2503361"/>
                <a:ext cx="1753484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7332" h="8708" extrusionOk="0">
                    <a:moveTo>
                      <a:pt x="1" y="8152"/>
                    </a:moveTo>
                    <a:lnTo>
                      <a:pt x="6942" y="1"/>
                    </a:lnTo>
                    <a:lnTo>
                      <a:pt x="30446" y="1"/>
                    </a:lnTo>
                    <a:lnTo>
                      <a:pt x="37332" y="8061"/>
                    </a:lnTo>
                    <a:lnTo>
                      <a:pt x="36776" y="8708"/>
                    </a:lnTo>
                    <a:lnTo>
                      <a:pt x="13483" y="8708"/>
                    </a:lnTo>
                    <a:lnTo>
                      <a:pt x="7266" y="1295"/>
                    </a:lnTo>
                    <a:lnTo>
                      <a:pt x="908" y="8708"/>
                    </a:lnTo>
                    <a:lnTo>
                      <a:pt x="380" y="87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6161855" y="2510970"/>
                <a:ext cx="1427418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8708" extrusionOk="0">
                    <a:moveTo>
                      <a:pt x="0" y="1"/>
                    </a:moveTo>
                    <a:lnTo>
                      <a:pt x="23504" y="1"/>
                    </a:lnTo>
                    <a:lnTo>
                      <a:pt x="30390" y="8061"/>
                    </a:lnTo>
                    <a:lnTo>
                      <a:pt x="29834" y="8708"/>
                    </a:lnTo>
                    <a:lnTo>
                      <a:pt x="7385" y="8708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6469033" y="2881934"/>
                <a:ext cx="1120234" cy="30437"/>
              </a:xfrm>
              <a:custGeom>
                <a:avLst/>
                <a:gdLst/>
                <a:ahLst/>
                <a:cxnLst/>
                <a:rect l="l" t="t" r="r" b="b"/>
                <a:pathLst>
                  <a:path w="23850" h="648" extrusionOk="0">
                    <a:moveTo>
                      <a:pt x="23850" y="1"/>
                    </a:moveTo>
                    <a:lnTo>
                      <a:pt x="23294" y="648"/>
                    </a:lnTo>
                    <a:lnTo>
                      <a:pt x="1" y="648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5853643" y="2550283"/>
                <a:ext cx="323435" cy="362092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7709" extrusionOk="0">
                    <a:moveTo>
                      <a:pt x="6654" y="0"/>
                    </a:moveTo>
                    <a:lnTo>
                      <a:pt x="0" y="7709"/>
                    </a:lnTo>
                    <a:lnTo>
                      <a:pt x="528" y="7709"/>
                    </a:lnTo>
                    <a:lnTo>
                      <a:pt x="6886" y="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6495148" y="2482882"/>
                <a:ext cx="147392" cy="185719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137" y="3953"/>
                    </a:lnTo>
                    <a:lnTo>
                      <a:pt x="31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6399988" y="2478608"/>
                <a:ext cx="95208" cy="189994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4045" extrusionOk="0">
                    <a:moveTo>
                      <a:pt x="1851" y="92"/>
                    </a:moveTo>
                    <a:lnTo>
                      <a:pt x="1851" y="92"/>
                    </a:lnTo>
                    <a:lnTo>
                      <a:pt x="1" y="0"/>
                    </a:lnTo>
                    <a:lnTo>
                      <a:pt x="1" y="1702"/>
                    </a:lnTo>
                    <a:lnTo>
                      <a:pt x="2026" y="4044"/>
                    </a:lnTo>
                    <a:lnTo>
                      <a:pt x="2026" y="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4"/>
              <p:cNvSpPr/>
              <p:nvPr/>
            </p:nvSpPr>
            <p:spPr>
              <a:xfrm>
                <a:off x="6389091" y="2438637"/>
                <a:ext cx="97839" cy="4429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43" extrusionOk="0">
                    <a:moveTo>
                      <a:pt x="2083" y="64"/>
                    </a:moveTo>
                    <a:lnTo>
                      <a:pt x="1" y="0"/>
                    </a:lnTo>
                    <a:lnTo>
                      <a:pt x="1" y="851"/>
                    </a:lnTo>
                    <a:lnTo>
                      <a:pt x="2083" y="94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4"/>
              <p:cNvSpPr/>
              <p:nvPr/>
            </p:nvSpPr>
            <p:spPr>
              <a:xfrm>
                <a:off x="6486881" y="2441596"/>
                <a:ext cx="172145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880" extrusionOk="0">
                    <a:moveTo>
                      <a:pt x="1" y="880"/>
                    </a:moveTo>
                    <a:lnTo>
                      <a:pt x="3665" y="880"/>
                    </a:lnTo>
                    <a:lnTo>
                      <a:pt x="366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7014109" y="2423748"/>
                <a:ext cx="243492" cy="310894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6619" extrusionOk="0">
                    <a:moveTo>
                      <a:pt x="0" y="3046"/>
                    </a:moveTo>
                    <a:lnTo>
                      <a:pt x="0" y="6619"/>
                    </a:lnTo>
                    <a:lnTo>
                      <a:pt x="5184" y="6619"/>
                    </a:lnTo>
                    <a:lnTo>
                      <a:pt x="5184" y="2751"/>
                    </a:lnTo>
                    <a:lnTo>
                      <a:pt x="27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4"/>
              <p:cNvSpPr/>
              <p:nvPr/>
            </p:nvSpPr>
            <p:spPr>
              <a:xfrm>
                <a:off x="6870713" y="2565455"/>
                <a:ext cx="143446" cy="169186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602" extrusionOk="0">
                    <a:moveTo>
                      <a:pt x="2990" y="85"/>
                    </a:moveTo>
                    <a:lnTo>
                      <a:pt x="1" y="85"/>
                    </a:lnTo>
                    <a:lnTo>
                      <a:pt x="3053" y="3602"/>
                    </a:lnTo>
                    <a:lnTo>
                      <a:pt x="30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4"/>
              <p:cNvSpPr/>
              <p:nvPr/>
            </p:nvSpPr>
            <p:spPr>
              <a:xfrm>
                <a:off x="6779874" y="2345121"/>
                <a:ext cx="549408" cy="224376"/>
              </a:xfrm>
              <a:custGeom>
                <a:avLst/>
                <a:gdLst/>
                <a:ahLst/>
                <a:cxnLst/>
                <a:rect l="l" t="t" r="r" b="b"/>
                <a:pathLst>
                  <a:path w="11697" h="4777" extrusionOk="0">
                    <a:moveTo>
                      <a:pt x="1" y="4045"/>
                    </a:moveTo>
                    <a:lnTo>
                      <a:pt x="3433" y="1"/>
                    </a:lnTo>
                    <a:lnTo>
                      <a:pt x="8061" y="1"/>
                    </a:lnTo>
                    <a:lnTo>
                      <a:pt x="11697" y="4045"/>
                    </a:lnTo>
                    <a:lnTo>
                      <a:pt x="11078" y="4776"/>
                    </a:lnTo>
                    <a:lnTo>
                      <a:pt x="10466" y="4776"/>
                    </a:lnTo>
                    <a:lnTo>
                      <a:pt x="7709" y="1675"/>
                    </a:lnTo>
                    <a:lnTo>
                      <a:pt x="4952" y="4776"/>
                    </a:lnTo>
                    <a:lnTo>
                      <a:pt x="556" y="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6779874" y="2467711"/>
                <a:ext cx="57867" cy="6740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435" extrusionOk="0">
                    <a:moveTo>
                      <a:pt x="1232" y="0"/>
                    </a:moveTo>
                    <a:lnTo>
                      <a:pt x="1" y="1435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6779874" y="2535065"/>
                <a:ext cx="232642" cy="34429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733" extrusionOk="0">
                    <a:moveTo>
                      <a:pt x="1" y="1"/>
                    </a:moveTo>
                    <a:lnTo>
                      <a:pt x="556" y="732"/>
                    </a:lnTo>
                    <a:lnTo>
                      <a:pt x="4952" y="732"/>
                    </a:lnTo>
                    <a:lnTo>
                      <a:pt x="45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7141959" y="2407262"/>
                <a:ext cx="158242" cy="162234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454" extrusionOk="0">
                    <a:moveTo>
                      <a:pt x="3369" y="3453"/>
                    </a:moveTo>
                    <a:lnTo>
                      <a:pt x="2757" y="3453"/>
                    </a:lnTo>
                    <a:lnTo>
                      <a:pt x="0" y="35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6779874" y="2345121"/>
                <a:ext cx="378625" cy="189994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4045" extrusionOk="0">
                    <a:moveTo>
                      <a:pt x="4516" y="4045"/>
                    </a:moveTo>
                    <a:lnTo>
                      <a:pt x="1" y="4045"/>
                    </a:lnTo>
                    <a:lnTo>
                      <a:pt x="3433" y="1"/>
                    </a:lnTo>
                    <a:lnTo>
                      <a:pt x="8061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7070237" y="2537743"/>
                <a:ext cx="144762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341" extrusionOk="0">
                    <a:moveTo>
                      <a:pt x="1" y="3341"/>
                    </a:moveTo>
                    <a:lnTo>
                      <a:pt x="3081" y="3341"/>
                    </a:lnTo>
                    <a:lnTo>
                      <a:pt x="308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7070237" y="2537743"/>
                <a:ext cx="125598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3341" extrusionOk="0">
                    <a:moveTo>
                      <a:pt x="1" y="3341"/>
                    </a:moveTo>
                    <a:lnTo>
                      <a:pt x="2673" y="3341"/>
                    </a:lnTo>
                    <a:lnTo>
                      <a:pt x="267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7104947" y="2564468"/>
                <a:ext cx="47956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6" extrusionOk="0">
                    <a:moveTo>
                      <a:pt x="936" y="1"/>
                    </a:moveTo>
                    <a:cubicBezTo>
                      <a:pt x="915" y="1"/>
                      <a:pt x="894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7" y="1077"/>
                    </a:cubicBezTo>
                    <a:cubicBezTo>
                      <a:pt x="57" y="1105"/>
                      <a:pt x="85" y="1105"/>
                      <a:pt x="85" y="1105"/>
                    </a:cubicBezTo>
                    <a:cubicBezTo>
                      <a:pt x="113" y="1105"/>
                      <a:pt x="141" y="1077"/>
                      <a:pt x="141" y="1077"/>
                    </a:cubicBezTo>
                    <a:lnTo>
                      <a:pt x="992" y="134"/>
                    </a:lnTo>
                    <a:cubicBezTo>
                      <a:pt x="1020" y="106"/>
                      <a:pt x="1020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4"/>
              <p:cNvSpPr/>
              <p:nvPr/>
            </p:nvSpPr>
            <p:spPr>
              <a:xfrm>
                <a:off x="7100626" y="2600306"/>
                <a:ext cx="46970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2" extrusionOk="0">
                    <a:moveTo>
                      <a:pt x="920" y="0"/>
                    </a:moveTo>
                    <a:cubicBezTo>
                      <a:pt x="895" y="0"/>
                      <a:pt x="868" y="14"/>
                      <a:pt x="852" y="47"/>
                    </a:cubicBezTo>
                    <a:lnTo>
                      <a:pt x="29" y="989"/>
                    </a:lnTo>
                    <a:cubicBezTo>
                      <a:pt x="1" y="1017"/>
                      <a:pt x="1" y="1073"/>
                      <a:pt x="29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9" y="1073"/>
                    </a:cubicBezTo>
                    <a:lnTo>
                      <a:pt x="971" y="138"/>
                    </a:lnTo>
                    <a:cubicBezTo>
                      <a:pt x="1000" y="110"/>
                      <a:pt x="1000" y="47"/>
                      <a:pt x="971" y="18"/>
                    </a:cubicBezTo>
                    <a:cubicBezTo>
                      <a:pt x="957" y="7"/>
                      <a:pt x="939" y="0"/>
                      <a:pt x="920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4"/>
              <p:cNvSpPr/>
              <p:nvPr/>
            </p:nvSpPr>
            <p:spPr>
              <a:xfrm>
                <a:off x="6591293" y="3049755"/>
                <a:ext cx="32376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5015" extrusionOk="0">
                    <a:moveTo>
                      <a:pt x="0" y="5015"/>
                    </a:moveTo>
                    <a:lnTo>
                      <a:pt x="6892" y="5015"/>
                    </a:lnTo>
                    <a:lnTo>
                      <a:pt x="68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6591293" y="3049755"/>
                <a:ext cx="300326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015" extrusionOk="0">
                    <a:moveTo>
                      <a:pt x="0" y="5015"/>
                    </a:moveTo>
                    <a:lnTo>
                      <a:pt x="6393" y="5015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6734643" y="3049755"/>
                <a:ext cx="1357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015" extrusionOk="0">
                    <a:moveTo>
                      <a:pt x="0" y="5015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50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6877664" y="3049755"/>
                <a:ext cx="1395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15" extrusionOk="0">
                    <a:moveTo>
                      <a:pt x="1" y="5015"/>
                    </a:moveTo>
                    <a:lnTo>
                      <a:pt x="296" y="5015"/>
                    </a:lnTo>
                    <a:lnTo>
                      <a:pt x="29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6591293" y="3160086"/>
                <a:ext cx="300326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324" extrusionOk="0">
                    <a:moveTo>
                      <a:pt x="0" y="324"/>
                    </a:moveTo>
                    <a:lnTo>
                      <a:pt x="6393" y="324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6617690" y="3208746"/>
                <a:ext cx="47956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>
                <a:off x="6657332" y="3196205"/>
                <a:ext cx="46970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6792462" y="3086062"/>
                <a:ext cx="48238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06" extrusionOk="0">
                    <a:moveTo>
                      <a:pt x="936" y="1"/>
                    </a:moveTo>
                    <a:cubicBezTo>
                      <a:pt x="914" y="1"/>
                      <a:pt x="893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6" y="1077"/>
                    </a:cubicBezTo>
                    <a:lnTo>
                      <a:pt x="85" y="1105"/>
                    </a:lnTo>
                    <a:cubicBezTo>
                      <a:pt x="113" y="1105"/>
                      <a:pt x="148" y="1077"/>
                      <a:pt x="148" y="1077"/>
                    </a:cubicBezTo>
                    <a:lnTo>
                      <a:pt x="992" y="142"/>
                    </a:lnTo>
                    <a:cubicBezTo>
                      <a:pt x="1027" y="106"/>
                      <a:pt x="1027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6082053" y="3344394"/>
                <a:ext cx="228650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930" extrusionOk="0">
                    <a:moveTo>
                      <a:pt x="1" y="10930"/>
                    </a:moveTo>
                    <a:lnTo>
                      <a:pt x="4868" y="10930"/>
                    </a:lnTo>
                    <a:lnTo>
                      <a:pt x="486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6105680" y="3344394"/>
                <a:ext cx="202206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10930" extrusionOk="0">
                    <a:moveTo>
                      <a:pt x="1" y="10930"/>
                    </a:moveTo>
                    <a:lnTo>
                      <a:pt x="4305" y="10930"/>
                    </a:lnTo>
                    <a:lnTo>
                      <a:pt x="430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6130479" y="3369193"/>
                <a:ext cx="136119" cy="5091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084" extrusionOk="0">
                    <a:moveTo>
                      <a:pt x="0" y="1083"/>
                    </a:moveTo>
                    <a:lnTo>
                      <a:pt x="2898" y="1083"/>
                    </a:lnTo>
                    <a:lnTo>
                      <a:pt x="28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>
                <a:off x="6060120" y="3308744"/>
                <a:ext cx="265615" cy="35697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60" extrusionOk="0">
                    <a:moveTo>
                      <a:pt x="0" y="0"/>
                    </a:moveTo>
                    <a:lnTo>
                      <a:pt x="5655" y="0"/>
                    </a:lnTo>
                    <a:lnTo>
                      <a:pt x="5655" y="760"/>
                    </a:lnTo>
                    <a:lnTo>
                      <a:pt x="0" y="7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>
                <a:off x="6083557" y="3726912"/>
                <a:ext cx="224329" cy="1308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786" extrusionOk="0">
                    <a:moveTo>
                      <a:pt x="0" y="2786"/>
                    </a:moveTo>
                    <a:lnTo>
                      <a:pt x="4776" y="2786"/>
                    </a:lnTo>
                    <a:lnTo>
                      <a:pt x="477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4"/>
              <p:cNvSpPr/>
              <p:nvPr/>
            </p:nvSpPr>
            <p:spPr>
              <a:xfrm>
                <a:off x="5974871" y="3813808"/>
                <a:ext cx="199565" cy="50579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936" extrusionOk="0">
                    <a:moveTo>
                      <a:pt x="1027" y="0"/>
                    </a:moveTo>
                    <a:lnTo>
                      <a:pt x="1027" y="0"/>
                    </a:lnTo>
                    <a:lnTo>
                      <a:pt x="1" y="0"/>
                    </a:lnTo>
                    <a:lnTo>
                      <a:pt x="1" y="936"/>
                    </a:lnTo>
                    <a:lnTo>
                      <a:pt x="4248" y="936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4"/>
              <p:cNvSpPr/>
              <p:nvPr/>
            </p:nvSpPr>
            <p:spPr>
              <a:xfrm>
                <a:off x="6023108" y="3772519"/>
                <a:ext cx="188350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880" extrusionOk="0">
                    <a:moveTo>
                      <a:pt x="0" y="0"/>
                    </a:moveTo>
                    <a:lnTo>
                      <a:pt x="0" y="879"/>
                    </a:lnTo>
                    <a:lnTo>
                      <a:pt x="4009" y="879"/>
                    </a:lnTo>
                    <a:lnTo>
                      <a:pt x="4009" y="0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4"/>
              <p:cNvSpPr/>
              <p:nvPr/>
            </p:nvSpPr>
            <p:spPr>
              <a:xfrm>
                <a:off x="6061435" y="3726912"/>
                <a:ext cx="198213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972" extrusionOk="0">
                    <a:moveTo>
                      <a:pt x="0" y="971"/>
                    </a:moveTo>
                    <a:lnTo>
                      <a:pt x="4220" y="971"/>
                    </a:lnTo>
                    <a:lnTo>
                      <a:pt x="42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>
                <a:off x="6250016" y="3550871"/>
                <a:ext cx="38703" cy="3870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4" extrusionOk="0">
                    <a:moveTo>
                      <a:pt x="824" y="408"/>
                    </a:moveTo>
                    <a:cubicBezTo>
                      <a:pt x="824" y="619"/>
                      <a:pt x="648" y="823"/>
                      <a:pt x="409" y="823"/>
                    </a:cubicBezTo>
                    <a:cubicBezTo>
                      <a:pt x="177" y="823"/>
                      <a:pt x="1" y="619"/>
                      <a:pt x="1" y="408"/>
                    </a:cubicBezTo>
                    <a:cubicBezTo>
                      <a:pt x="1" y="176"/>
                      <a:pt x="177" y="0"/>
                      <a:pt x="409" y="0"/>
                    </a:cubicBezTo>
                    <a:cubicBezTo>
                      <a:pt x="648" y="0"/>
                      <a:pt x="824" y="176"/>
                      <a:pt x="824" y="4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7000206" y="3279670"/>
                <a:ext cx="477732" cy="578107"/>
              </a:xfrm>
              <a:custGeom>
                <a:avLst/>
                <a:gdLst/>
                <a:ahLst/>
                <a:cxnLst/>
                <a:rect l="l" t="t" r="r" b="b"/>
                <a:pathLst>
                  <a:path w="10171" h="12308" extrusionOk="0">
                    <a:moveTo>
                      <a:pt x="9819" y="0"/>
                    </a:moveTo>
                    <a:lnTo>
                      <a:pt x="1" y="0"/>
                    </a:lnTo>
                    <a:lnTo>
                      <a:pt x="1" y="12308"/>
                    </a:lnTo>
                    <a:lnTo>
                      <a:pt x="10171" y="12308"/>
                    </a:lnTo>
                    <a:lnTo>
                      <a:pt x="10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7477882" y="3279670"/>
                <a:ext cx="589051" cy="578107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12308" extrusionOk="0">
                    <a:moveTo>
                      <a:pt x="1" y="0"/>
                    </a:moveTo>
                    <a:lnTo>
                      <a:pt x="1" y="12308"/>
                    </a:lnTo>
                    <a:lnTo>
                      <a:pt x="12540" y="12308"/>
                    </a:lnTo>
                    <a:lnTo>
                      <a:pt x="12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7576987" y="3486100"/>
                <a:ext cx="401734" cy="371674"/>
              </a:xfrm>
              <a:custGeom>
                <a:avLst/>
                <a:gdLst/>
                <a:ahLst/>
                <a:cxnLst/>
                <a:rect l="l" t="t" r="r" b="b"/>
                <a:pathLst>
                  <a:path w="8553" h="7913" extrusionOk="0">
                    <a:moveTo>
                      <a:pt x="0" y="7913"/>
                    </a:moveTo>
                    <a:lnTo>
                      <a:pt x="8553" y="7913"/>
                    </a:lnTo>
                    <a:lnTo>
                      <a:pt x="855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>
                <a:off x="6968502" y="2981039"/>
                <a:ext cx="601592" cy="298682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6359" extrusionOk="0">
                    <a:moveTo>
                      <a:pt x="1" y="5683"/>
                    </a:moveTo>
                    <a:lnTo>
                      <a:pt x="233" y="6358"/>
                    </a:lnTo>
                    <a:lnTo>
                      <a:pt x="10494" y="6358"/>
                    </a:lnTo>
                    <a:lnTo>
                      <a:pt x="128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>
                <a:off x="7461349" y="2981039"/>
                <a:ext cx="642925" cy="298682"/>
              </a:xfrm>
              <a:custGeom>
                <a:avLst/>
                <a:gdLst/>
                <a:ahLst/>
                <a:cxnLst/>
                <a:rect l="l" t="t" r="r" b="b"/>
                <a:pathLst>
                  <a:path w="13688" h="6359" extrusionOk="0">
                    <a:moveTo>
                      <a:pt x="2315" y="0"/>
                    </a:moveTo>
                    <a:lnTo>
                      <a:pt x="13687" y="5655"/>
                    </a:lnTo>
                    <a:lnTo>
                      <a:pt x="13476" y="6358"/>
                    </a:lnTo>
                    <a:lnTo>
                      <a:pt x="1" y="6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>
                <a:off x="7099311" y="3424335"/>
                <a:ext cx="298682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2575" extrusionOk="0">
                    <a:moveTo>
                      <a:pt x="1" y="2575"/>
                    </a:moveTo>
                    <a:lnTo>
                      <a:pt x="6359" y="2575"/>
                    </a:lnTo>
                    <a:lnTo>
                      <a:pt x="63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7121434" y="3424335"/>
                <a:ext cx="276559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2575" extrusionOk="0">
                    <a:moveTo>
                      <a:pt x="1" y="2575"/>
                    </a:moveTo>
                    <a:lnTo>
                      <a:pt x="5888" y="2575"/>
                    </a:lnTo>
                    <a:lnTo>
                      <a:pt x="588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7166712" y="3424335"/>
                <a:ext cx="74354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575" extrusionOk="0">
                    <a:moveTo>
                      <a:pt x="352" y="2575"/>
                    </a:moveTo>
                    <a:lnTo>
                      <a:pt x="1583" y="1"/>
                    </a:lnTo>
                    <a:lnTo>
                      <a:pt x="1231" y="1"/>
                    </a:lnTo>
                    <a:lnTo>
                      <a:pt x="0" y="2575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4"/>
              <p:cNvSpPr/>
              <p:nvPr/>
            </p:nvSpPr>
            <p:spPr>
              <a:xfrm>
                <a:off x="7209313" y="3424335"/>
                <a:ext cx="74400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2575" extrusionOk="0">
                    <a:moveTo>
                      <a:pt x="352" y="2575"/>
                    </a:moveTo>
                    <a:lnTo>
                      <a:pt x="1583" y="1"/>
                    </a:lnTo>
                    <a:lnTo>
                      <a:pt x="1232" y="1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6598198" y="3392631"/>
                <a:ext cx="315216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4896" extrusionOk="0">
                    <a:moveTo>
                      <a:pt x="1" y="4895"/>
                    </a:moveTo>
                    <a:lnTo>
                      <a:pt x="6710" y="4895"/>
                    </a:lnTo>
                    <a:lnTo>
                      <a:pt x="671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6598198" y="3392631"/>
                <a:ext cx="293422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4896" extrusionOk="0">
                    <a:moveTo>
                      <a:pt x="1" y="4895"/>
                    </a:moveTo>
                    <a:lnTo>
                      <a:pt x="6246" y="4895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4"/>
              <p:cNvSpPr/>
              <p:nvPr/>
            </p:nvSpPr>
            <p:spPr>
              <a:xfrm>
                <a:off x="6738588" y="3392631"/>
                <a:ext cx="12588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96" extrusionOk="0">
                    <a:moveTo>
                      <a:pt x="1" y="4895"/>
                    </a:moveTo>
                    <a:lnTo>
                      <a:pt x="1" y="0"/>
                    </a:lnTo>
                    <a:lnTo>
                      <a:pt x="268" y="0"/>
                    </a:lnTo>
                    <a:lnTo>
                      <a:pt x="268" y="48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4"/>
              <p:cNvSpPr/>
              <p:nvPr/>
            </p:nvSpPr>
            <p:spPr>
              <a:xfrm>
                <a:off x="6876349" y="3392631"/>
                <a:ext cx="15265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96" extrusionOk="0">
                    <a:moveTo>
                      <a:pt x="1" y="4895"/>
                    </a:moveTo>
                    <a:lnTo>
                      <a:pt x="324" y="4895"/>
                    </a:lnTo>
                    <a:lnTo>
                      <a:pt x="32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4"/>
              <p:cNvSpPr/>
              <p:nvPr/>
            </p:nvSpPr>
            <p:spPr>
              <a:xfrm>
                <a:off x="6598198" y="3500003"/>
                <a:ext cx="293422" cy="13903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96" extrusionOk="0">
                    <a:moveTo>
                      <a:pt x="1" y="296"/>
                    </a:moveTo>
                    <a:lnTo>
                      <a:pt x="6246" y="296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4"/>
              <p:cNvSpPr/>
              <p:nvPr/>
            </p:nvSpPr>
            <p:spPr>
              <a:xfrm>
                <a:off x="6640799" y="3430019"/>
                <a:ext cx="45655" cy="5086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83" extrusionOk="0">
                    <a:moveTo>
                      <a:pt x="884" y="1"/>
                    </a:moveTo>
                    <a:cubicBezTo>
                      <a:pt x="861" y="1"/>
                      <a:pt x="838" y="10"/>
                      <a:pt x="824" y="27"/>
                    </a:cubicBezTo>
                    <a:lnTo>
                      <a:pt x="36" y="935"/>
                    </a:lnTo>
                    <a:cubicBezTo>
                      <a:pt x="1" y="963"/>
                      <a:pt x="1" y="1019"/>
                      <a:pt x="36" y="1047"/>
                    </a:cubicBezTo>
                    <a:cubicBezTo>
                      <a:pt x="36" y="1047"/>
                      <a:pt x="64" y="1082"/>
                      <a:pt x="92" y="1082"/>
                    </a:cubicBezTo>
                    <a:cubicBezTo>
                      <a:pt x="92" y="1082"/>
                      <a:pt x="121" y="1047"/>
                      <a:pt x="149" y="1047"/>
                    </a:cubicBezTo>
                    <a:lnTo>
                      <a:pt x="943" y="112"/>
                    </a:lnTo>
                    <a:cubicBezTo>
                      <a:pt x="972" y="84"/>
                      <a:pt x="972" y="55"/>
                      <a:pt x="943" y="27"/>
                    </a:cubicBezTo>
                    <a:cubicBezTo>
                      <a:pt x="929" y="10"/>
                      <a:pt x="906" y="1"/>
                      <a:pt x="88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6807633" y="3533351"/>
                <a:ext cx="46641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077" extrusionOk="0">
                    <a:moveTo>
                      <a:pt x="907" y="1"/>
                    </a:moveTo>
                    <a:cubicBezTo>
                      <a:pt x="885" y="1"/>
                      <a:pt x="862" y="8"/>
                      <a:pt x="845" y="22"/>
                    </a:cubicBezTo>
                    <a:lnTo>
                      <a:pt x="29" y="929"/>
                    </a:lnTo>
                    <a:cubicBezTo>
                      <a:pt x="1" y="957"/>
                      <a:pt x="29" y="1020"/>
                      <a:pt x="57" y="1048"/>
                    </a:cubicBezTo>
                    <a:lnTo>
                      <a:pt x="85" y="1077"/>
                    </a:lnTo>
                    <a:cubicBezTo>
                      <a:pt x="113" y="1077"/>
                      <a:pt x="141" y="1048"/>
                      <a:pt x="141" y="1048"/>
                    </a:cubicBezTo>
                    <a:lnTo>
                      <a:pt x="964" y="113"/>
                    </a:lnTo>
                    <a:cubicBezTo>
                      <a:pt x="992" y="78"/>
                      <a:pt x="992" y="50"/>
                      <a:pt x="964" y="22"/>
                    </a:cubicBezTo>
                    <a:cubicBezTo>
                      <a:pt x="950" y="8"/>
                      <a:pt x="929" y="1"/>
                      <a:pt x="907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6775929" y="3544248"/>
                <a:ext cx="45279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77" extrusionOk="0">
                    <a:moveTo>
                      <a:pt x="894" y="1"/>
                    </a:moveTo>
                    <a:cubicBezTo>
                      <a:pt x="880" y="1"/>
                      <a:pt x="866" y="8"/>
                      <a:pt x="851" y="22"/>
                    </a:cubicBezTo>
                    <a:lnTo>
                      <a:pt x="29" y="964"/>
                    </a:lnTo>
                    <a:cubicBezTo>
                      <a:pt x="0" y="992"/>
                      <a:pt x="0" y="1020"/>
                      <a:pt x="29" y="1048"/>
                    </a:cubicBezTo>
                    <a:cubicBezTo>
                      <a:pt x="29" y="1077"/>
                      <a:pt x="57" y="1077"/>
                      <a:pt x="85" y="1077"/>
                    </a:cubicBezTo>
                    <a:cubicBezTo>
                      <a:pt x="85" y="1077"/>
                      <a:pt x="113" y="1077"/>
                      <a:pt x="148" y="1048"/>
                    </a:cubicBezTo>
                    <a:lnTo>
                      <a:pt x="964" y="141"/>
                    </a:lnTo>
                    <a:cubicBezTo>
                      <a:pt x="964" y="113"/>
                      <a:pt x="964" y="57"/>
                      <a:pt x="936" y="22"/>
                    </a:cubicBezTo>
                    <a:cubicBezTo>
                      <a:pt x="922" y="8"/>
                      <a:pt x="908" y="1"/>
                      <a:pt x="89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6968502" y="2981039"/>
                <a:ext cx="601592" cy="298682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6359" extrusionOk="0">
                    <a:moveTo>
                      <a:pt x="1" y="5683"/>
                    </a:moveTo>
                    <a:lnTo>
                      <a:pt x="233" y="6358"/>
                    </a:lnTo>
                    <a:lnTo>
                      <a:pt x="10494" y="6358"/>
                    </a:lnTo>
                    <a:lnTo>
                      <a:pt x="12808" y="0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6" name="Google Shape;646;p14"/>
            <p:cNvSpPr/>
            <p:nvPr/>
          </p:nvSpPr>
          <p:spPr>
            <a:xfrm>
              <a:off x="8246923" y="3676475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14"/>
            <p:cNvGrpSpPr/>
            <p:nvPr/>
          </p:nvGrpSpPr>
          <p:grpSpPr>
            <a:xfrm>
              <a:off x="6803476" y="4706765"/>
              <a:ext cx="916239" cy="681891"/>
              <a:chOff x="5951675" y="3577056"/>
              <a:chExt cx="1387821" cy="1032855"/>
            </a:xfrm>
          </p:grpSpPr>
          <p:sp>
            <p:nvSpPr>
              <p:cNvPr id="648" name="Google Shape;648;p14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4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0" name="Google Shape;650;p1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1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subTitle" idx="1"/>
          </p:nvPr>
        </p:nvSpPr>
        <p:spPr>
          <a:xfrm>
            <a:off x="715100" y="1017725"/>
            <a:ext cx="77040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4" name="Google Shape;65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55" name="Google Shape;655;p15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15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7" name="Google Shape;657;p15"/>
          <p:cNvGrpSpPr/>
          <p:nvPr/>
        </p:nvGrpSpPr>
        <p:grpSpPr>
          <a:xfrm>
            <a:off x="8324959" y="918517"/>
            <a:ext cx="1108219" cy="676669"/>
            <a:chOff x="8662259" y="797917"/>
            <a:chExt cx="1108219" cy="676669"/>
          </a:xfrm>
        </p:grpSpPr>
        <p:sp>
          <p:nvSpPr>
            <p:cNvPr id="658" name="Google Shape;658;p15"/>
            <p:cNvSpPr/>
            <p:nvPr/>
          </p:nvSpPr>
          <p:spPr>
            <a:xfrm>
              <a:off x="8662259" y="79791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792489" y="1211810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subTitle" idx="1"/>
          </p:nvPr>
        </p:nvSpPr>
        <p:spPr>
          <a:xfrm>
            <a:off x="715100" y="1017725"/>
            <a:ext cx="5154900" cy="28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63" name="Google Shape;663;p16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16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65" name="Google Shape;665;p16"/>
          <p:cNvGrpSpPr/>
          <p:nvPr/>
        </p:nvGrpSpPr>
        <p:grpSpPr>
          <a:xfrm>
            <a:off x="7939901" y="817085"/>
            <a:ext cx="1409242" cy="535527"/>
            <a:chOff x="8277201" y="696485"/>
            <a:chExt cx="1409242" cy="535527"/>
          </a:xfrm>
        </p:grpSpPr>
        <p:sp>
          <p:nvSpPr>
            <p:cNvPr id="666" name="Google Shape;666;p16"/>
            <p:cNvSpPr/>
            <p:nvPr/>
          </p:nvSpPr>
          <p:spPr>
            <a:xfrm>
              <a:off x="9084384" y="107066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8277201" y="696485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7"/>
          <p:cNvSpPr txBox="1">
            <a:spLocks noGrp="1"/>
          </p:cNvSpPr>
          <p:nvPr>
            <p:ph type="subTitle" idx="1"/>
          </p:nvPr>
        </p:nvSpPr>
        <p:spPr>
          <a:xfrm>
            <a:off x="714975" y="2362725"/>
            <a:ext cx="2461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2"/>
          </p:nvPr>
        </p:nvSpPr>
        <p:spPr>
          <a:xfrm>
            <a:off x="714975" y="2702275"/>
            <a:ext cx="2461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7"/>
          <p:cNvSpPr txBox="1">
            <a:spLocks noGrp="1"/>
          </p:cNvSpPr>
          <p:nvPr>
            <p:ph type="subTitle" idx="3"/>
          </p:nvPr>
        </p:nvSpPr>
        <p:spPr>
          <a:xfrm>
            <a:off x="3336098" y="2702275"/>
            <a:ext cx="2461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7"/>
          <p:cNvSpPr txBox="1">
            <a:spLocks noGrp="1"/>
          </p:cNvSpPr>
          <p:nvPr>
            <p:ph type="subTitle" idx="4"/>
          </p:nvPr>
        </p:nvSpPr>
        <p:spPr>
          <a:xfrm>
            <a:off x="5957249" y="2702275"/>
            <a:ext cx="2461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17"/>
          <p:cNvSpPr txBox="1">
            <a:spLocks noGrp="1"/>
          </p:cNvSpPr>
          <p:nvPr>
            <p:ph type="subTitle" idx="5"/>
          </p:nvPr>
        </p:nvSpPr>
        <p:spPr>
          <a:xfrm>
            <a:off x="3336096" y="2362725"/>
            <a:ext cx="2461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5" name="Google Shape;675;p17"/>
          <p:cNvSpPr txBox="1">
            <a:spLocks noGrp="1"/>
          </p:cNvSpPr>
          <p:nvPr>
            <p:ph type="subTitle" idx="6"/>
          </p:nvPr>
        </p:nvSpPr>
        <p:spPr>
          <a:xfrm>
            <a:off x="5957246" y="2362725"/>
            <a:ext cx="2461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76" name="Google Shape;676;p17"/>
          <p:cNvGrpSpPr/>
          <p:nvPr/>
        </p:nvGrpSpPr>
        <p:grpSpPr>
          <a:xfrm>
            <a:off x="-140753" y="3654800"/>
            <a:ext cx="3343819" cy="2866383"/>
            <a:chOff x="-140753" y="3620700"/>
            <a:chExt cx="3343819" cy="2866383"/>
          </a:xfrm>
        </p:grpSpPr>
        <p:sp>
          <p:nvSpPr>
            <p:cNvPr id="677" name="Google Shape;677;p17"/>
            <p:cNvSpPr/>
            <p:nvPr/>
          </p:nvSpPr>
          <p:spPr>
            <a:xfrm>
              <a:off x="-140753" y="4631412"/>
              <a:ext cx="988464" cy="512092"/>
            </a:xfrm>
            <a:custGeom>
              <a:avLst/>
              <a:gdLst/>
              <a:ahLst/>
              <a:cxnLst/>
              <a:rect l="l" t="t" r="r" b="b"/>
              <a:pathLst>
                <a:path w="49380" h="25579" extrusionOk="0">
                  <a:moveTo>
                    <a:pt x="0" y="28"/>
                  </a:moveTo>
                  <a:lnTo>
                    <a:pt x="0" y="25579"/>
                  </a:lnTo>
                  <a:lnTo>
                    <a:pt x="49379" y="25579"/>
                  </a:lnTo>
                  <a:cubicBezTo>
                    <a:pt x="45335" y="20480"/>
                    <a:pt x="38801" y="18019"/>
                    <a:pt x="32380" y="18757"/>
                  </a:cubicBezTo>
                  <a:cubicBezTo>
                    <a:pt x="32029" y="17315"/>
                    <a:pt x="31473" y="15909"/>
                    <a:pt x="30622" y="14594"/>
                  </a:cubicBezTo>
                  <a:cubicBezTo>
                    <a:pt x="27021" y="8876"/>
                    <a:pt x="19812" y="6506"/>
                    <a:pt x="13335" y="8468"/>
                  </a:cubicBezTo>
                  <a:cubicBezTo>
                    <a:pt x="13068" y="7265"/>
                    <a:pt x="12632" y="6098"/>
                    <a:pt x="11928" y="4979"/>
                  </a:cubicBezTo>
                  <a:cubicBezTo>
                    <a:pt x="10226" y="2286"/>
                    <a:pt x="7441" y="556"/>
                    <a:pt x="4424" y="0"/>
                  </a:cubicBezTo>
                  <a:lnTo>
                    <a:pt x="120" y="0"/>
                  </a:lnTo>
                  <a:cubicBezTo>
                    <a:pt x="92" y="0"/>
                    <a:pt x="29" y="28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8" name="Google Shape;678;p17"/>
            <p:cNvGrpSpPr/>
            <p:nvPr/>
          </p:nvGrpSpPr>
          <p:grpSpPr>
            <a:xfrm flipH="1">
              <a:off x="191261" y="4316655"/>
              <a:ext cx="1138764" cy="1855677"/>
              <a:chOff x="525125" y="1486050"/>
              <a:chExt cx="2124163" cy="3461439"/>
            </a:xfrm>
          </p:grpSpPr>
          <p:sp>
            <p:nvSpPr>
              <p:cNvPr id="679" name="Google Shape;679;p17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7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17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714" name="Google Shape;714;p17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7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" name="Google Shape;716;p17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717" name="Google Shape;717;p17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17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19" name="Google Shape;719;p17"/>
            <p:cNvSpPr/>
            <p:nvPr/>
          </p:nvSpPr>
          <p:spPr>
            <a:xfrm flipH="1">
              <a:off x="533119" y="362070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" name="Google Shape;720;p17"/>
            <p:cNvGrpSpPr/>
            <p:nvPr/>
          </p:nvGrpSpPr>
          <p:grpSpPr>
            <a:xfrm flipH="1">
              <a:off x="1376499" y="4631405"/>
              <a:ext cx="1138764" cy="1855677"/>
              <a:chOff x="525125" y="1486050"/>
              <a:chExt cx="2124163" cy="3461439"/>
            </a:xfrm>
          </p:grpSpPr>
          <p:sp>
            <p:nvSpPr>
              <p:cNvPr id="721" name="Google Shape;721;p17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7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7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7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7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7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7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7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7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7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7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7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7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7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7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7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7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7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7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7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5" name="Google Shape;755;p17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756" name="Google Shape;756;p17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7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8" name="Google Shape;758;p17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759" name="Google Shape;759;p17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17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61" name="Google Shape;761;p17"/>
            <p:cNvGrpSpPr/>
            <p:nvPr/>
          </p:nvGrpSpPr>
          <p:grpSpPr>
            <a:xfrm>
              <a:off x="2286826" y="4817190"/>
              <a:ext cx="916239" cy="681891"/>
              <a:chOff x="5951675" y="3577056"/>
              <a:chExt cx="1387821" cy="1032855"/>
            </a:xfrm>
          </p:grpSpPr>
          <p:sp>
            <p:nvSpPr>
              <p:cNvPr id="762" name="Google Shape;762;p17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7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4" name="Google Shape;764;p17"/>
          <p:cNvGrpSpPr/>
          <p:nvPr/>
        </p:nvGrpSpPr>
        <p:grpSpPr>
          <a:xfrm>
            <a:off x="8076651" y="805648"/>
            <a:ext cx="1207342" cy="548414"/>
            <a:chOff x="8927226" y="727348"/>
            <a:chExt cx="1207342" cy="548414"/>
          </a:xfrm>
        </p:grpSpPr>
        <p:sp>
          <p:nvSpPr>
            <p:cNvPr id="765" name="Google Shape;765;p17"/>
            <p:cNvSpPr/>
            <p:nvPr/>
          </p:nvSpPr>
          <p:spPr>
            <a:xfrm>
              <a:off x="9532509" y="111441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92722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17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17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8"/>
          <p:cNvSpPr txBox="1">
            <a:spLocks noGrp="1"/>
          </p:cNvSpPr>
          <p:nvPr>
            <p:ph type="subTitle" idx="1"/>
          </p:nvPr>
        </p:nvSpPr>
        <p:spPr>
          <a:xfrm>
            <a:off x="1478100" y="1263175"/>
            <a:ext cx="29811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2" name="Google Shape;772;p18"/>
          <p:cNvSpPr txBox="1">
            <a:spLocks noGrp="1"/>
          </p:cNvSpPr>
          <p:nvPr>
            <p:ph type="subTitle" idx="2"/>
          </p:nvPr>
        </p:nvSpPr>
        <p:spPr>
          <a:xfrm>
            <a:off x="1478101" y="1684050"/>
            <a:ext cx="298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8"/>
          <p:cNvSpPr txBox="1">
            <a:spLocks noGrp="1"/>
          </p:cNvSpPr>
          <p:nvPr>
            <p:ph type="subTitle" idx="3"/>
          </p:nvPr>
        </p:nvSpPr>
        <p:spPr>
          <a:xfrm>
            <a:off x="5219203" y="1684050"/>
            <a:ext cx="298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8"/>
          <p:cNvSpPr txBox="1">
            <a:spLocks noGrp="1"/>
          </p:cNvSpPr>
          <p:nvPr>
            <p:ph type="subTitle" idx="4"/>
          </p:nvPr>
        </p:nvSpPr>
        <p:spPr>
          <a:xfrm>
            <a:off x="1478101" y="3284100"/>
            <a:ext cx="298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8"/>
          <p:cNvSpPr txBox="1">
            <a:spLocks noGrp="1"/>
          </p:cNvSpPr>
          <p:nvPr>
            <p:ph type="subTitle" idx="5"/>
          </p:nvPr>
        </p:nvSpPr>
        <p:spPr>
          <a:xfrm>
            <a:off x="5219203" y="3284100"/>
            <a:ext cx="298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8"/>
          <p:cNvSpPr txBox="1">
            <a:spLocks noGrp="1"/>
          </p:cNvSpPr>
          <p:nvPr>
            <p:ph type="subTitle" idx="6"/>
          </p:nvPr>
        </p:nvSpPr>
        <p:spPr>
          <a:xfrm>
            <a:off x="1478100" y="2851429"/>
            <a:ext cx="29811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7" name="Google Shape;777;p18"/>
          <p:cNvSpPr txBox="1">
            <a:spLocks noGrp="1"/>
          </p:cNvSpPr>
          <p:nvPr>
            <p:ph type="subTitle" idx="7"/>
          </p:nvPr>
        </p:nvSpPr>
        <p:spPr>
          <a:xfrm>
            <a:off x="5219201" y="1263175"/>
            <a:ext cx="29811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8" name="Google Shape;778;p18"/>
          <p:cNvSpPr txBox="1">
            <a:spLocks noGrp="1"/>
          </p:cNvSpPr>
          <p:nvPr>
            <p:ph type="subTitle" idx="8"/>
          </p:nvPr>
        </p:nvSpPr>
        <p:spPr>
          <a:xfrm>
            <a:off x="5219201" y="2851429"/>
            <a:ext cx="29811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79" name="Google Shape;779;p18"/>
          <p:cNvGrpSpPr/>
          <p:nvPr/>
        </p:nvGrpSpPr>
        <p:grpSpPr>
          <a:xfrm>
            <a:off x="7123176" y="3679125"/>
            <a:ext cx="3927813" cy="2279813"/>
            <a:chOff x="7123176" y="3679125"/>
            <a:chExt cx="3927813" cy="2279813"/>
          </a:xfrm>
        </p:grpSpPr>
        <p:grpSp>
          <p:nvGrpSpPr>
            <p:cNvPr id="780" name="Google Shape;780;p18"/>
            <p:cNvGrpSpPr/>
            <p:nvPr/>
          </p:nvGrpSpPr>
          <p:grpSpPr>
            <a:xfrm>
              <a:off x="7123176" y="4640965"/>
              <a:ext cx="916239" cy="681891"/>
              <a:chOff x="5951675" y="3577056"/>
              <a:chExt cx="1387821" cy="1032855"/>
            </a:xfrm>
          </p:grpSpPr>
          <p:sp>
            <p:nvSpPr>
              <p:cNvPr id="781" name="Google Shape;781;p18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18"/>
            <p:cNvGrpSpPr/>
            <p:nvPr/>
          </p:nvGrpSpPr>
          <p:grpSpPr>
            <a:xfrm>
              <a:off x="7794058" y="4439671"/>
              <a:ext cx="3256931" cy="1519266"/>
              <a:chOff x="5835795" y="2345121"/>
              <a:chExt cx="3256931" cy="1519266"/>
            </a:xfrm>
          </p:grpSpPr>
          <p:sp>
            <p:nvSpPr>
              <p:cNvPr id="784" name="Google Shape;784;p18"/>
              <p:cNvSpPr/>
              <p:nvPr/>
            </p:nvSpPr>
            <p:spPr>
              <a:xfrm>
                <a:off x="8104263" y="3276475"/>
                <a:ext cx="988464" cy="512092"/>
              </a:xfrm>
              <a:custGeom>
                <a:avLst/>
                <a:gdLst/>
                <a:ahLst/>
                <a:cxnLst/>
                <a:rect l="l" t="t" r="r" b="b"/>
                <a:pathLst>
                  <a:path w="49380" h="25579" extrusionOk="0">
                    <a:moveTo>
                      <a:pt x="0" y="28"/>
                    </a:moveTo>
                    <a:lnTo>
                      <a:pt x="0" y="25579"/>
                    </a:lnTo>
                    <a:lnTo>
                      <a:pt x="49379" y="25579"/>
                    </a:lnTo>
                    <a:cubicBezTo>
                      <a:pt x="45335" y="20480"/>
                      <a:pt x="38801" y="18019"/>
                      <a:pt x="32380" y="18757"/>
                    </a:cubicBezTo>
                    <a:cubicBezTo>
                      <a:pt x="32029" y="17315"/>
                      <a:pt x="31473" y="15909"/>
                      <a:pt x="30622" y="14594"/>
                    </a:cubicBezTo>
                    <a:cubicBezTo>
                      <a:pt x="27021" y="8876"/>
                      <a:pt x="19812" y="6506"/>
                      <a:pt x="13335" y="8468"/>
                    </a:cubicBezTo>
                    <a:cubicBezTo>
                      <a:pt x="13068" y="7265"/>
                      <a:pt x="12632" y="6098"/>
                      <a:pt x="11928" y="4979"/>
                    </a:cubicBezTo>
                    <a:cubicBezTo>
                      <a:pt x="10226" y="2286"/>
                      <a:pt x="7441" y="556"/>
                      <a:pt x="4424" y="0"/>
                    </a:cubicBezTo>
                    <a:lnTo>
                      <a:pt x="120" y="0"/>
                    </a:lnTo>
                    <a:cubicBezTo>
                      <a:pt x="92" y="0"/>
                      <a:pt x="29" y="28"/>
                      <a:pt x="0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6479930" y="2912323"/>
                <a:ext cx="1059784" cy="945459"/>
              </a:xfrm>
              <a:custGeom>
                <a:avLst/>
                <a:gdLst/>
                <a:ahLst/>
                <a:cxnLst/>
                <a:rect l="l" t="t" r="r" b="b"/>
                <a:pathLst>
                  <a:path w="22563" h="20129" extrusionOk="0">
                    <a:moveTo>
                      <a:pt x="1" y="1"/>
                    </a:moveTo>
                    <a:lnTo>
                      <a:pt x="1" y="20129"/>
                    </a:lnTo>
                    <a:lnTo>
                      <a:pt x="22563" y="20129"/>
                    </a:lnTo>
                    <a:lnTo>
                      <a:pt x="22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5879758" y="2564139"/>
                <a:ext cx="600230" cy="1293648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27542" extrusionOk="0">
                    <a:moveTo>
                      <a:pt x="12547" y="7414"/>
                    </a:moveTo>
                    <a:lnTo>
                      <a:pt x="6330" y="1"/>
                    </a:lnTo>
                    <a:lnTo>
                      <a:pt x="0" y="7385"/>
                    </a:lnTo>
                    <a:lnTo>
                      <a:pt x="0" y="27542"/>
                    </a:lnTo>
                    <a:lnTo>
                      <a:pt x="12779" y="27542"/>
                    </a:lnTo>
                    <a:lnTo>
                      <a:pt x="12779" y="74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6057442" y="2890200"/>
                <a:ext cx="242177" cy="242177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5156" extrusionOk="0">
                    <a:moveTo>
                      <a:pt x="2575" y="5155"/>
                    </a:moveTo>
                    <a:cubicBezTo>
                      <a:pt x="3981" y="5155"/>
                      <a:pt x="5156" y="3988"/>
                      <a:pt x="5156" y="2581"/>
                    </a:cubicBezTo>
                    <a:cubicBezTo>
                      <a:pt x="5156" y="1147"/>
                      <a:pt x="3981" y="0"/>
                      <a:pt x="2575" y="0"/>
                    </a:cubicBezTo>
                    <a:cubicBezTo>
                      <a:pt x="1168" y="0"/>
                      <a:pt x="1" y="1147"/>
                      <a:pt x="1" y="2581"/>
                    </a:cubicBezTo>
                    <a:cubicBezTo>
                      <a:pt x="1" y="3988"/>
                      <a:pt x="1168" y="5155"/>
                      <a:pt x="2575" y="5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6075291" y="2890200"/>
                <a:ext cx="224329" cy="240862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128" extrusionOk="0">
                    <a:moveTo>
                      <a:pt x="2406" y="0"/>
                    </a:moveTo>
                    <a:cubicBezTo>
                      <a:pt x="3721" y="92"/>
                      <a:pt x="4776" y="1203"/>
                      <a:pt x="4776" y="2581"/>
                    </a:cubicBezTo>
                    <a:cubicBezTo>
                      <a:pt x="4776" y="3925"/>
                      <a:pt x="3721" y="5043"/>
                      <a:pt x="2406" y="5127"/>
                    </a:cubicBezTo>
                    <a:cubicBezTo>
                      <a:pt x="1055" y="5043"/>
                      <a:pt x="1" y="3925"/>
                      <a:pt x="1" y="2581"/>
                    </a:cubicBezTo>
                    <a:cubicBezTo>
                      <a:pt x="1" y="1203"/>
                      <a:pt x="1055" y="92"/>
                      <a:pt x="2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6090509" y="2898467"/>
                <a:ext cx="170501" cy="205165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4368" extrusionOk="0">
                    <a:moveTo>
                      <a:pt x="2813" y="0"/>
                    </a:moveTo>
                    <a:cubicBezTo>
                      <a:pt x="3102" y="120"/>
                      <a:pt x="3397" y="296"/>
                      <a:pt x="3629" y="499"/>
                    </a:cubicBezTo>
                    <a:lnTo>
                      <a:pt x="612" y="4368"/>
                    </a:lnTo>
                    <a:cubicBezTo>
                      <a:pt x="352" y="4164"/>
                      <a:pt x="148" y="3896"/>
                      <a:pt x="0" y="3608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6146966" y="2948020"/>
                <a:ext cx="144433" cy="180412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841" extrusionOk="0">
                    <a:moveTo>
                      <a:pt x="2870" y="0"/>
                    </a:moveTo>
                    <a:cubicBezTo>
                      <a:pt x="2955" y="120"/>
                      <a:pt x="3018" y="267"/>
                      <a:pt x="3074" y="380"/>
                    </a:cubicBezTo>
                    <a:lnTo>
                      <a:pt x="380" y="3840"/>
                    </a:lnTo>
                    <a:cubicBezTo>
                      <a:pt x="233" y="3784"/>
                      <a:pt x="113" y="3749"/>
                      <a:pt x="1" y="3692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5835795" y="2503361"/>
                <a:ext cx="1753484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7332" h="8708" extrusionOk="0">
                    <a:moveTo>
                      <a:pt x="1" y="8152"/>
                    </a:moveTo>
                    <a:lnTo>
                      <a:pt x="6942" y="1"/>
                    </a:lnTo>
                    <a:lnTo>
                      <a:pt x="30446" y="1"/>
                    </a:lnTo>
                    <a:lnTo>
                      <a:pt x="37332" y="8061"/>
                    </a:lnTo>
                    <a:lnTo>
                      <a:pt x="36776" y="8708"/>
                    </a:lnTo>
                    <a:lnTo>
                      <a:pt x="13483" y="8708"/>
                    </a:lnTo>
                    <a:lnTo>
                      <a:pt x="7266" y="1295"/>
                    </a:lnTo>
                    <a:lnTo>
                      <a:pt x="908" y="8708"/>
                    </a:lnTo>
                    <a:lnTo>
                      <a:pt x="380" y="87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6161855" y="2510970"/>
                <a:ext cx="1427418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8708" extrusionOk="0">
                    <a:moveTo>
                      <a:pt x="0" y="1"/>
                    </a:moveTo>
                    <a:lnTo>
                      <a:pt x="23504" y="1"/>
                    </a:lnTo>
                    <a:lnTo>
                      <a:pt x="30390" y="8061"/>
                    </a:lnTo>
                    <a:lnTo>
                      <a:pt x="29834" y="8708"/>
                    </a:lnTo>
                    <a:lnTo>
                      <a:pt x="7385" y="8708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6469033" y="2881934"/>
                <a:ext cx="1120234" cy="30437"/>
              </a:xfrm>
              <a:custGeom>
                <a:avLst/>
                <a:gdLst/>
                <a:ahLst/>
                <a:cxnLst/>
                <a:rect l="l" t="t" r="r" b="b"/>
                <a:pathLst>
                  <a:path w="23850" h="648" extrusionOk="0">
                    <a:moveTo>
                      <a:pt x="23850" y="1"/>
                    </a:moveTo>
                    <a:lnTo>
                      <a:pt x="23294" y="648"/>
                    </a:lnTo>
                    <a:lnTo>
                      <a:pt x="1" y="648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5853643" y="2550283"/>
                <a:ext cx="323435" cy="362092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7709" extrusionOk="0">
                    <a:moveTo>
                      <a:pt x="6654" y="0"/>
                    </a:moveTo>
                    <a:lnTo>
                      <a:pt x="0" y="7709"/>
                    </a:lnTo>
                    <a:lnTo>
                      <a:pt x="528" y="7709"/>
                    </a:lnTo>
                    <a:lnTo>
                      <a:pt x="6886" y="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6495148" y="2482882"/>
                <a:ext cx="147392" cy="185719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137" y="3953"/>
                    </a:lnTo>
                    <a:lnTo>
                      <a:pt x="31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6399988" y="2478608"/>
                <a:ext cx="95208" cy="189994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4045" extrusionOk="0">
                    <a:moveTo>
                      <a:pt x="1851" y="92"/>
                    </a:moveTo>
                    <a:lnTo>
                      <a:pt x="1851" y="92"/>
                    </a:lnTo>
                    <a:lnTo>
                      <a:pt x="1" y="0"/>
                    </a:lnTo>
                    <a:lnTo>
                      <a:pt x="1" y="1702"/>
                    </a:lnTo>
                    <a:lnTo>
                      <a:pt x="2026" y="4044"/>
                    </a:lnTo>
                    <a:lnTo>
                      <a:pt x="2026" y="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6389091" y="2438637"/>
                <a:ext cx="97839" cy="4429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43" extrusionOk="0">
                    <a:moveTo>
                      <a:pt x="2083" y="64"/>
                    </a:moveTo>
                    <a:lnTo>
                      <a:pt x="1" y="0"/>
                    </a:lnTo>
                    <a:lnTo>
                      <a:pt x="1" y="851"/>
                    </a:lnTo>
                    <a:lnTo>
                      <a:pt x="2083" y="94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6486881" y="2441596"/>
                <a:ext cx="172145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880" extrusionOk="0">
                    <a:moveTo>
                      <a:pt x="1" y="880"/>
                    </a:moveTo>
                    <a:lnTo>
                      <a:pt x="3665" y="880"/>
                    </a:lnTo>
                    <a:lnTo>
                      <a:pt x="366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7014109" y="2423748"/>
                <a:ext cx="243492" cy="310894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6619" extrusionOk="0">
                    <a:moveTo>
                      <a:pt x="0" y="3046"/>
                    </a:moveTo>
                    <a:lnTo>
                      <a:pt x="0" y="6619"/>
                    </a:lnTo>
                    <a:lnTo>
                      <a:pt x="5184" y="6619"/>
                    </a:lnTo>
                    <a:lnTo>
                      <a:pt x="5184" y="2751"/>
                    </a:lnTo>
                    <a:lnTo>
                      <a:pt x="27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6870713" y="2565455"/>
                <a:ext cx="143446" cy="169186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602" extrusionOk="0">
                    <a:moveTo>
                      <a:pt x="2990" y="85"/>
                    </a:moveTo>
                    <a:lnTo>
                      <a:pt x="1" y="85"/>
                    </a:lnTo>
                    <a:lnTo>
                      <a:pt x="3053" y="3602"/>
                    </a:lnTo>
                    <a:lnTo>
                      <a:pt x="30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6779874" y="2345121"/>
                <a:ext cx="549408" cy="224376"/>
              </a:xfrm>
              <a:custGeom>
                <a:avLst/>
                <a:gdLst/>
                <a:ahLst/>
                <a:cxnLst/>
                <a:rect l="l" t="t" r="r" b="b"/>
                <a:pathLst>
                  <a:path w="11697" h="4777" extrusionOk="0">
                    <a:moveTo>
                      <a:pt x="1" y="4045"/>
                    </a:moveTo>
                    <a:lnTo>
                      <a:pt x="3433" y="1"/>
                    </a:lnTo>
                    <a:lnTo>
                      <a:pt x="8061" y="1"/>
                    </a:lnTo>
                    <a:lnTo>
                      <a:pt x="11697" y="4045"/>
                    </a:lnTo>
                    <a:lnTo>
                      <a:pt x="11078" y="4776"/>
                    </a:lnTo>
                    <a:lnTo>
                      <a:pt x="10466" y="4776"/>
                    </a:lnTo>
                    <a:lnTo>
                      <a:pt x="7709" y="1675"/>
                    </a:lnTo>
                    <a:lnTo>
                      <a:pt x="4952" y="4776"/>
                    </a:lnTo>
                    <a:lnTo>
                      <a:pt x="556" y="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6779874" y="2467711"/>
                <a:ext cx="57867" cy="6740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435" extrusionOk="0">
                    <a:moveTo>
                      <a:pt x="1232" y="0"/>
                    </a:moveTo>
                    <a:lnTo>
                      <a:pt x="1" y="1435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8"/>
              <p:cNvSpPr/>
              <p:nvPr/>
            </p:nvSpPr>
            <p:spPr>
              <a:xfrm>
                <a:off x="6779874" y="2535065"/>
                <a:ext cx="232642" cy="34429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733" extrusionOk="0">
                    <a:moveTo>
                      <a:pt x="1" y="1"/>
                    </a:moveTo>
                    <a:lnTo>
                      <a:pt x="556" y="732"/>
                    </a:lnTo>
                    <a:lnTo>
                      <a:pt x="4952" y="732"/>
                    </a:lnTo>
                    <a:lnTo>
                      <a:pt x="45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8"/>
              <p:cNvSpPr/>
              <p:nvPr/>
            </p:nvSpPr>
            <p:spPr>
              <a:xfrm>
                <a:off x="7141959" y="2407262"/>
                <a:ext cx="158242" cy="162234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454" extrusionOk="0">
                    <a:moveTo>
                      <a:pt x="3369" y="3453"/>
                    </a:moveTo>
                    <a:lnTo>
                      <a:pt x="2757" y="3453"/>
                    </a:lnTo>
                    <a:lnTo>
                      <a:pt x="0" y="35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8"/>
              <p:cNvSpPr/>
              <p:nvPr/>
            </p:nvSpPr>
            <p:spPr>
              <a:xfrm>
                <a:off x="6779874" y="2345121"/>
                <a:ext cx="378625" cy="189994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4045" extrusionOk="0">
                    <a:moveTo>
                      <a:pt x="4516" y="4045"/>
                    </a:moveTo>
                    <a:lnTo>
                      <a:pt x="1" y="4045"/>
                    </a:lnTo>
                    <a:lnTo>
                      <a:pt x="3433" y="1"/>
                    </a:lnTo>
                    <a:lnTo>
                      <a:pt x="8061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8"/>
              <p:cNvSpPr/>
              <p:nvPr/>
            </p:nvSpPr>
            <p:spPr>
              <a:xfrm>
                <a:off x="7070237" y="2537743"/>
                <a:ext cx="144762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341" extrusionOk="0">
                    <a:moveTo>
                      <a:pt x="1" y="3341"/>
                    </a:moveTo>
                    <a:lnTo>
                      <a:pt x="3081" y="3341"/>
                    </a:lnTo>
                    <a:lnTo>
                      <a:pt x="308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8"/>
              <p:cNvSpPr/>
              <p:nvPr/>
            </p:nvSpPr>
            <p:spPr>
              <a:xfrm>
                <a:off x="7070237" y="2537743"/>
                <a:ext cx="125598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3341" extrusionOk="0">
                    <a:moveTo>
                      <a:pt x="1" y="3341"/>
                    </a:moveTo>
                    <a:lnTo>
                      <a:pt x="2673" y="3341"/>
                    </a:lnTo>
                    <a:lnTo>
                      <a:pt x="267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8"/>
              <p:cNvSpPr/>
              <p:nvPr/>
            </p:nvSpPr>
            <p:spPr>
              <a:xfrm>
                <a:off x="7104947" y="2564468"/>
                <a:ext cx="47956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6" extrusionOk="0">
                    <a:moveTo>
                      <a:pt x="936" y="1"/>
                    </a:moveTo>
                    <a:cubicBezTo>
                      <a:pt x="915" y="1"/>
                      <a:pt x="894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7" y="1077"/>
                    </a:cubicBezTo>
                    <a:cubicBezTo>
                      <a:pt x="57" y="1105"/>
                      <a:pt x="85" y="1105"/>
                      <a:pt x="85" y="1105"/>
                    </a:cubicBezTo>
                    <a:cubicBezTo>
                      <a:pt x="113" y="1105"/>
                      <a:pt x="141" y="1077"/>
                      <a:pt x="141" y="1077"/>
                    </a:cubicBezTo>
                    <a:lnTo>
                      <a:pt x="992" y="134"/>
                    </a:lnTo>
                    <a:cubicBezTo>
                      <a:pt x="1020" y="106"/>
                      <a:pt x="1020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8"/>
              <p:cNvSpPr/>
              <p:nvPr/>
            </p:nvSpPr>
            <p:spPr>
              <a:xfrm>
                <a:off x="7100626" y="2600306"/>
                <a:ext cx="46970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2" extrusionOk="0">
                    <a:moveTo>
                      <a:pt x="920" y="0"/>
                    </a:moveTo>
                    <a:cubicBezTo>
                      <a:pt x="895" y="0"/>
                      <a:pt x="868" y="14"/>
                      <a:pt x="852" y="47"/>
                    </a:cubicBezTo>
                    <a:lnTo>
                      <a:pt x="29" y="989"/>
                    </a:lnTo>
                    <a:cubicBezTo>
                      <a:pt x="1" y="1017"/>
                      <a:pt x="1" y="1073"/>
                      <a:pt x="29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9" y="1073"/>
                    </a:cubicBezTo>
                    <a:lnTo>
                      <a:pt x="971" y="138"/>
                    </a:lnTo>
                    <a:cubicBezTo>
                      <a:pt x="1000" y="110"/>
                      <a:pt x="1000" y="47"/>
                      <a:pt x="971" y="18"/>
                    </a:cubicBezTo>
                    <a:cubicBezTo>
                      <a:pt x="957" y="7"/>
                      <a:pt x="939" y="0"/>
                      <a:pt x="920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8"/>
              <p:cNvSpPr/>
              <p:nvPr/>
            </p:nvSpPr>
            <p:spPr>
              <a:xfrm>
                <a:off x="6591293" y="3049755"/>
                <a:ext cx="32376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5015" extrusionOk="0">
                    <a:moveTo>
                      <a:pt x="0" y="5015"/>
                    </a:moveTo>
                    <a:lnTo>
                      <a:pt x="6892" y="5015"/>
                    </a:lnTo>
                    <a:lnTo>
                      <a:pt x="68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8"/>
              <p:cNvSpPr/>
              <p:nvPr/>
            </p:nvSpPr>
            <p:spPr>
              <a:xfrm>
                <a:off x="6591293" y="3049755"/>
                <a:ext cx="300326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015" extrusionOk="0">
                    <a:moveTo>
                      <a:pt x="0" y="5015"/>
                    </a:moveTo>
                    <a:lnTo>
                      <a:pt x="6393" y="5015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8"/>
              <p:cNvSpPr/>
              <p:nvPr/>
            </p:nvSpPr>
            <p:spPr>
              <a:xfrm>
                <a:off x="6734643" y="3049755"/>
                <a:ext cx="1357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015" extrusionOk="0">
                    <a:moveTo>
                      <a:pt x="0" y="5015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50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8"/>
              <p:cNvSpPr/>
              <p:nvPr/>
            </p:nvSpPr>
            <p:spPr>
              <a:xfrm>
                <a:off x="6877664" y="3049755"/>
                <a:ext cx="1395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15" extrusionOk="0">
                    <a:moveTo>
                      <a:pt x="1" y="5015"/>
                    </a:moveTo>
                    <a:lnTo>
                      <a:pt x="296" y="5015"/>
                    </a:lnTo>
                    <a:lnTo>
                      <a:pt x="29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8"/>
              <p:cNvSpPr/>
              <p:nvPr/>
            </p:nvSpPr>
            <p:spPr>
              <a:xfrm>
                <a:off x="6591293" y="3160086"/>
                <a:ext cx="300326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324" extrusionOk="0">
                    <a:moveTo>
                      <a:pt x="0" y="324"/>
                    </a:moveTo>
                    <a:lnTo>
                      <a:pt x="6393" y="324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8"/>
              <p:cNvSpPr/>
              <p:nvPr/>
            </p:nvSpPr>
            <p:spPr>
              <a:xfrm>
                <a:off x="6617690" y="3208746"/>
                <a:ext cx="47956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8"/>
              <p:cNvSpPr/>
              <p:nvPr/>
            </p:nvSpPr>
            <p:spPr>
              <a:xfrm>
                <a:off x="6657332" y="3196205"/>
                <a:ext cx="46970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8"/>
              <p:cNvSpPr/>
              <p:nvPr/>
            </p:nvSpPr>
            <p:spPr>
              <a:xfrm>
                <a:off x="6792462" y="3086062"/>
                <a:ext cx="48238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06" extrusionOk="0">
                    <a:moveTo>
                      <a:pt x="936" y="1"/>
                    </a:moveTo>
                    <a:cubicBezTo>
                      <a:pt x="914" y="1"/>
                      <a:pt x="893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6" y="1077"/>
                    </a:cubicBezTo>
                    <a:lnTo>
                      <a:pt x="85" y="1105"/>
                    </a:lnTo>
                    <a:cubicBezTo>
                      <a:pt x="113" y="1105"/>
                      <a:pt x="148" y="1077"/>
                      <a:pt x="148" y="1077"/>
                    </a:cubicBezTo>
                    <a:lnTo>
                      <a:pt x="992" y="142"/>
                    </a:lnTo>
                    <a:cubicBezTo>
                      <a:pt x="1027" y="106"/>
                      <a:pt x="1027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8"/>
              <p:cNvSpPr/>
              <p:nvPr/>
            </p:nvSpPr>
            <p:spPr>
              <a:xfrm>
                <a:off x="6082053" y="3344394"/>
                <a:ext cx="228650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930" extrusionOk="0">
                    <a:moveTo>
                      <a:pt x="1" y="10930"/>
                    </a:moveTo>
                    <a:lnTo>
                      <a:pt x="4868" y="10930"/>
                    </a:lnTo>
                    <a:lnTo>
                      <a:pt x="486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8"/>
              <p:cNvSpPr/>
              <p:nvPr/>
            </p:nvSpPr>
            <p:spPr>
              <a:xfrm>
                <a:off x="6105680" y="3344394"/>
                <a:ext cx="202206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10930" extrusionOk="0">
                    <a:moveTo>
                      <a:pt x="1" y="10930"/>
                    </a:moveTo>
                    <a:lnTo>
                      <a:pt x="4305" y="10930"/>
                    </a:lnTo>
                    <a:lnTo>
                      <a:pt x="430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8"/>
              <p:cNvSpPr/>
              <p:nvPr/>
            </p:nvSpPr>
            <p:spPr>
              <a:xfrm>
                <a:off x="6130479" y="3369193"/>
                <a:ext cx="136119" cy="5091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084" extrusionOk="0">
                    <a:moveTo>
                      <a:pt x="0" y="1083"/>
                    </a:moveTo>
                    <a:lnTo>
                      <a:pt x="2898" y="1083"/>
                    </a:lnTo>
                    <a:lnTo>
                      <a:pt x="28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6060120" y="3308744"/>
                <a:ext cx="265615" cy="35697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60" extrusionOk="0">
                    <a:moveTo>
                      <a:pt x="0" y="0"/>
                    </a:moveTo>
                    <a:lnTo>
                      <a:pt x="5655" y="0"/>
                    </a:lnTo>
                    <a:lnTo>
                      <a:pt x="5655" y="760"/>
                    </a:lnTo>
                    <a:lnTo>
                      <a:pt x="0" y="7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6083557" y="3726912"/>
                <a:ext cx="224329" cy="1308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786" extrusionOk="0">
                    <a:moveTo>
                      <a:pt x="0" y="2786"/>
                    </a:moveTo>
                    <a:lnTo>
                      <a:pt x="4776" y="2786"/>
                    </a:lnTo>
                    <a:lnTo>
                      <a:pt x="477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974871" y="3813808"/>
                <a:ext cx="199565" cy="50579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936" extrusionOk="0">
                    <a:moveTo>
                      <a:pt x="1027" y="0"/>
                    </a:moveTo>
                    <a:lnTo>
                      <a:pt x="1027" y="0"/>
                    </a:lnTo>
                    <a:lnTo>
                      <a:pt x="1" y="0"/>
                    </a:lnTo>
                    <a:lnTo>
                      <a:pt x="1" y="936"/>
                    </a:lnTo>
                    <a:lnTo>
                      <a:pt x="4248" y="936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6023108" y="3772519"/>
                <a:ext cx="188350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880" extrusionOk="0">
                    <a:moveTo>
                      <a:pt x="0" y="0"/>
                    </a:moveTo>
                    <a:lnTo>
                      <a:pt x="0" y="879"/>
                    </a:lnTo>
                    <a:lnTo>
                      <a:pt x="4009" y="879"/>
                    </a:lnTo>
                    <a:lnTo>
                      <a:pt x="4009" y="0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6061435" y="3726912"/>
                <a:ext cx="198213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972" extrusionOk="0">
                    <a:moveTo>
                      <a:pt x="0" y="971"/>
                    </a:moveTo>
                    <a:lnTo>
                      <a:pt x="4220" y="971"/>
                    </a:lnTo>
                    <a:lnTo>
                      <a:pt x="42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6250016" y="3550871"/>
                <a:ext cx="38703" cy="3870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4" extrusionOk="0">
                    <a:moveTo>
                      <a:pt x="824" y="408"/>
                    </a:moveTo>
                    <a:cubicBezTo>
                      <a:pt x="824" y="619"/>
                      <a:pt x="648" y="823"/>
                      <a:pt x="409" y="823"/>
                    </a:cubicBezTo>
                    <a:cubicBezTo>
                      <a:pt x="177" y="823"/>
                      <a:pt x="1" y="619"/>
                      <a:pt x="1" y="408"/>
                    </a:cubicBezTo>
                    <a:cubicBezTo>
                      <a:pt x="1" y="176"/>
                      <a:pt x="177" y="0"/>
                      <a:pt x="409" y="0"/>
                    </a:cubicBezTo>
                    <a:cubicBezTo>
                      <a:pt x="648" y="0"/>
                      <a:pt x="824" y="176"/>
                      <a:pt x="824" y="4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7000206" y="3279670"/>
                <a:ext cx="477732" cy="578107"/>
              </a:xfrm>
              <a:custGeom>
                <a:avLst/>
                <a:gdLst/>
                <a:ahLst/>
                <a:cxnLst/>
                <a:rect l="l" t="t" r="r" b="b"/>
                <a:pathLst>
                  <a:path w="10171" h="12308" extrusionOk="0">
                    <a:moveTo>
                      <a:pt x="9819" y="0"/>
                    </a:moveTo>
                    <a:lnTo>
                      <a:pt x="1" y="0"/>
                    </a:lnTo>
                    <a:lnTo>
                      <a:pt x="1" y="12308"/>
                    </a:lnTo>
                    <a:lnTo>
                      <a:pt x="10171" y="12308"/>
                    </a:lnTo>
                    <a:lnTo>
                      <a:pt x="10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7477882" y="3279670"/>
                <a:ext cx="589051" cy="578107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12308" extrusionOk="0">
                    <a:moveTo>
                      <a:pt x="1" y="0"/>
                    </a:moveTo>
                    <a:lnTo>
                      <a:pt x="1" y="12308"/>
                    </a:lnTo>
                    <a:lnTo>
                      <a:pt x="12540" y="12308"/>
                    </a:lnTo>
                    <a:lnTo>
                      <a:pt x="12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8"/>
              <p:cNvSpPr/>
              <p:nvPr/>
            </p:nvSpPr>
            <p:spPr>
              <a:xfrm>
                <a:off x="7576987" y="3486100"/>
                <a:ext cx="401734" cy="371674"/>
              </a:xfrm>
              <a:custGeom>
                <a:avLst/>
                <a:gdLst/>
                <a:ahLst/>
                <a:cxnLst/>
                <a:rect l="l" t="t" r="r" b="b"/>
                <a:pathLst>
                  <a:path w="8553" h="7913" extrusionOk="0">
                    <a:moveTo>
                      <a:pt x="0" y="7913"/>
                    </a:moveTo>
                    <a:lnTo>
                      <a:pt x="8553" y="7913"/>
                    </a:lnTo>
                    <a:lnTo>
                      <a:pt x="855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8"/>
              <p:cNvSpPr/>
              <p:nvPr/>
            </p:nvSpPr>
            <p:spPr>
              <a:xfrm>
                <a:off x="6968502" y="2981039"/>
                <a:ext cx="601592" cy="298682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6359" extrusionOk="0">
                    <a:moveTo>
                      <a:pt x="1" y="5683"/>
                    </a:moveTo>
                    <a:lnTo>
                      <a:pt x="233" y="6358"/>
                    </a:lnTo>
                    <a:lnTo>
                      <a:pt x="10494" y="6358"/>
                    </a:lnTo>
                    <a:lnTo>
                      <a:pt x="128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7461349" y="2981039"/>
                <a:ext cx="642925" cy="298682"/>
              </a:xfrm>
              <a:custGeom>
                <a:avLst/>
                <a:gdLst/>
                <a:ahLst/>
                <a:cxnLst/>
                <a:rect l="l" t="t" r="r" b="b"/>
                <a:pathLst>
                  <a:path w="13688" h="6359" extrusionOk="0">
                    <a:moveTo>
                      <a:pt x="2315" y="0"/>
                    </a:moveTo>
                    <a:lnTo>
                      <a:pt x="13687" y="5655"/>
                    </a:lnTo>
                    <a:lnTo>
                      <a:pt x="13476" y="6358"/>
                    </a:lnTo>
                    <a:lnTo>
                      <a:pt x="1" y="6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7099311" y="3424335"/>
                <a:ext cx="298682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2575" extrusionOk="0">
                    <a:moveTo>
                      <a:pt x="1" y="2575"/>
                    </a:moveTo>
                    <a:lnTo>
                      <a:pt x="6359" y="2575"/>
                    </a:lnTo>
                    <a:lnTo>
                      <a:pt x="63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7121434" y="3424335"/>
                <a:ext cx="276559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2575" extrusionOk="0">
                    <a:moveTo>
                      <a:pt x="1" y="2575"/>
                    </a:moveTo>
                    <a:lnTo>
                      <a:pt x="5888" y="2575"/>
                    </a:lnTo>
                    <a:lnTo>
                      <a:pt x="588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7166712" y="3424335"/>
                <a:ext cx="74354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575" extrusionOk="0">
                    <a:moveTo>
                      <a:pt x="352" y="2575"/>
                    </a:moveTo>
                    <a:lnTo>
                      <a:pt x="1583" y="1"/>
                    </a:lnTo>
                    <a:lnTo>
                      <a:pt x="1231" y="1"/>
                    </a:lnTo>
                    <a:lnTo>
                      <a:pt x="0" y="2575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7209313" y="3424335"/>
                <a:ext cx="74400" cy="120948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2575" extrusionOk="0">
                    <a:moveTo>
                      <a:pt x="352" y="2575"/>
                    </a:moveTo>
                    <a:lnTo>
                      <a:pt x="1583" y="1"/>
                    </a:lnTo>
                    <a:lnTo>
                      <a:pt x="1232" y="1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8"/>
              <p:cNvSpPr/>
              <p:nvPr/>
            </p:nvSpPr>
            <p:spPr>
              <a:xfrm>
                <a:off x="6598198" y="3392631"/>
                <a:ext cx="315216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4896" extrusionOk="0">
                    <a:moveTo>
                      <a:pt x="1" y="4895"/>
                    </a:moveTo>
                    <a:lnTo>
                      <a:pt x="6710" y="4895"/>
                    </a:lnTo>
                    <a:lnTo>
                      <a:pt x="671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8"/>
              <p:cNvSpPr/>
              <p:nvPr/>
            </p:nvSpPr>
            <p:spPr>
              <a:xfrm>
                <a:off x="6598198" y="3392631"/>
                <a:ext cx="293422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4896" extrusionOk="0">
                    <a:moveTo>
                      <a:pt x="1" y="4895"/>
                    </a:moveTo>
                    <a:lnTo>
                      <a:pt x="6246" y="4895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8"/>
              <p:cNvSpPr/>
              <p:nvPr/>
            </p:nvSpPr>
            <p:spPr>
              <a:xfrm>
                <a:off x="6738588" y="3392631"/>
                <a:ext cx="12588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96" extrusionOk="0">
                    <a:moveTo>
                      <a:pt x="1" y="4895"/>
                    </a:moveTo>
                    <a:lnTo>
                      <a:pt x="1" y="0"/>
                    </a:lnTo>
                    <a:lnTo>
                      <a:pt x="268" y="0"/>
                    </a:lnTo>
                    <a:lnTo>
                      <a:pt x="268" y="48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8"/>
              <p:cNvSpPr/>
              <p:nvPr/>
            </p:nvSpPr>
            <p:spPr>
              <a:xfrm>
                <a:off x="6876349" y="3392631"/>
                <a:ext cx="15265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96" extrusionOk="0">
                    <a:moveTo>
                      <a:pt x="1" y="4895"/>
                    </a:moveTo>
                    <a:lnTo>
                      <a:pt x="324" y="4895"/>
                    </a:lnTo>
                    <a:lnTo>
                      <a:pt x="32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8"/>
              <p:cNvSpPr/>
              <p:nvPr/>
            </p:nvSpPr>
            <p:spPr>
              <a:xfrm>
                <a:off x="6598198" y="3500003"/>
                <a:ext cx="293422" cy="13903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96" extrusionOk="0">
                    <a:moveTo>
                      <a:pt x="1" y="296"/>
                    </a:moveTo>
                    <a:lnTo>
                      <a:pt x="6246" y="296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8"/>
              <p:cNvSpPr/>
              <p:nvPr/>
            </p:nvSpPr>
            <p:spPr>
              <a:xfrm>
                <a:off x="6640799" y="3430019"/>
                <a:ext cx="45655" cy="5086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83" extrusionOk="0">
                    <a:moveTo>
                      <a:pt x="884" y="1"/>
                    </a:moveTo>
                    <a:cubicBezTo>
                      <a:pt x="861" y="1"/>
                      <a:pt x="838" y="10"/>
                      <a:pt x="824" y="27"/>
                    </a:cubicBezTo>
                    <a:lnTo>
                      <a:pt x="36" y="935"/>
                    </a:lnTo>
                    <a:cubicBezTo>
                      <a:pt x="1" y="963"/>
                      <a:pt x="1" y="1019"/>
                      <a:pt x="36" y="1047"/>
                    </a:cubicBezTo>
                    <a:cubicBezTo>
                      <a:pt x="36" y="1047"/>
                      <a:pt x="64" y="1082"/>
                      <a:pt x="92" y="1082"/>
                    </a:cubicBezTo>
                    <a:cubicBezTo>
                      <a:pt x="92" y="1082"/>
                      <a:pt x="121" y="1047"/>
                      <a:pt x="149" y="1047"/>
                    </a:cubicBezTo>
                    <a:lnTo>
                      <a:pt x="943" y="112"/>
                    </a:lnTo>
                    <a:cubicBezTo>
                      <a:pt x="972" y="84"/>
                      <a:pt x="972" y="55"/>
                      <a:pt x="943" y="27"/>
                    </a:cubicBezTo>
                    <a:cubicBezTo>
                      <a:pt x="929" y="10"/>
                      <a:pt x="906" y="1"/>
                      <a:pt x="88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8"/>
              <p:cNvSpPr/>
              <p:nvPr/>
            </p:nvSpPr>
            <p:spPr>
              <a:xfrm>
                <a:off x="6807633" y="3533351"/>
                <a:ext cx="46641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077" extrusionOk="0">
                    <a:moveTo>
                      <a:pt x="907" y="1"/>
                    </a:moveTo>
                    <a:cubicBezTo>
                      <a:pt x="885" y="1"/>
                      <a:pt x="862" y="8"/>
                      <a:pt x="845" y="22"/>
                    </a:cubicBezTo>
                    <a:lnTo>
                      <a:pt x="29" y="929"/>
                    </a:lnTo>
                    <a:cubicBezTo>
                      <a:pt x="1" y="957"/>
                      <a:pt x="29" y="1020"/>
                      <a:pt x="57" y="1048"/>
                    </a:cubicBezTo>
                    <a:lnTo>
                      <a:pt x="85" y="1077"/>
                    </a:lnTo>
                    <a:cubicBezTo>
                      <a:pt x="113" y="1077"/>
                      <a:pt x="141" y="1048"/>
                      <a:pt x="141" y="1048"/>
                    </a:cubicBezTo>
                    <a:lnTo>
                      <a:pt x="964" y="113"/>
                    </a:lnTo>
                    <a:cubicBezTo>
                      <a:pt x="992" y="78"/>
                      <a:pt x="992" y="50"/>
                      <a:pt x="964" y="22"/>
                    </a:cubicBezTo>
                    <a:cubicBezTo>
                      <a:pt x="950" y="8"/>
                      <a:pt x="929" y="1"/>
                      <a:pt x="907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8"/>
              <p:cNvSpPr/>
              <p:nvPr/>
            </p:nvSpPr>
            <p:spPr>
              <a:xfrm>
                <a:off x="6775929" y="3544248"/>
                <a:ext cx="45279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77" extrusionOk="0">
                    <a:moveTo>
                      <a:pt x="894" y="1"/>
                    </a:moveTo>
                    <a:cubicBezTo>
                      <a:pt x="880" y="1"/>
                      <a:pt x="866" y="8"/>
                      <a:pt x="851" y="22"/>
                    </a:cubicBezTo>
                    <a:lnTo>
                      <a:pt x="29" y="964"/>
                    </a:lnTo>
                    <a:cubicBezTo>
                      <a:pt x="0" y="992"/>
                      <a:pt x="0" y="1020"/>
                      <a:pt x="29" y="1048"/>
                    </a:cubicBezTo>
                    <a:cubicBezTo>
                      <a:pt x="29" y="1077"/>
                      <a:pt x="57" y="1077"/>
                      <a:pt x="85" y="1077"/>
                    </a:cubicBezTo>
                    <a:cubicBezTo>
                      <a:pt x="85" y="1077"/>
                      <a:pt x="113" y="1077"/>
                      <a:pt x="148" y="1048"/>
                    </a:cubicBezTo>
                    <a:lnTo>
                      <a:pt x="964" y="141"/>
                    </a:lnTo>
                    <a:cubicBezTo>
                      <a:pt x="964" y="113"/>
                      <a:pt x="964" y="57"/>
                      <a:pt x="936" y="22"/>
                    </a:cubicBezTo>
                    <a:cubicBezTo>
                      <a:pt x="922" y="8"/>
                      <a:pt x="908" y="1"/>
                      <a:pt x="89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6968502" y="2981039"/>
                <a:ext cx="601592" cy="298682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6359" extrusionOk="0">
                    <a:moveTo>
                      <a:pt x="1" y="5683"/>
                    </a:moveTo>
                    <a:lnTo>
                      <a:pt x="233" y="6358"/>
                    </a:lnTo>
                    <a:lnTo>
                      <a:pt x="10494" y="6358"/>
                    </a:lnTo>
                    <a:lnTo>
                      <a:pt x="12808" y="0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5" name="Google Shape;845;p18"/>
            <p:cNvSpPr/>
            <p:nvPr/>
          </p:nvSpPr>
          <p:spPr>
            <a:xfrm>
              <a:off x="8428911" y="3679125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18"/>
          <p:cNvGrpSpPr/>
          <p:nvPr/>
        </p:nvGrpSpPr>
        <p:grpSpPr>
          <a:xfrm>
            <a:off x="-630649" y="918517"/>
            <a:ext cx="1499092" cy="689481"/>
            <a:chOff x="8727226" y="1200842"/>
            <a:chExt cx="1499092" cy="689481"/>
          </a:xfrm>
        </p:grpSpPr>
        <p:sp>
          <p:nvSpPr>
            <p:cNvPr id="847" name="Google Shape;847;p18"/>
            <p:cNvSpPr/>
            <p:nvPr/>
          </p:nvSpPr>
          <p:spPr>
            <a:xfrm>
              <a:off x="9624259" y="12008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8727226" y="16275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9" name="Google Shape;849;p18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0" name="Google Shape;850;p18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19"/>
          <p:cNvSpPr txBox="1">
            <a:spLocks noGrp="1"/>
          </p:cNvSpPr>
          <p:nvPr>
            <p:ph type="subTitle" idx="1"/>
          </p:nvPr>
        </p:nvSpPr>
        <p:spPr>
          <a:xfrm>
            <a:off x="800226" y="2202595"/>
            <a:ext cx="2459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9"/>
          <p:cNvSpPr txBox="1">
            <a:spLocks noGrp="1"/>
          </p:cNvSpPr>
          <p:nvPr>
            <p:ph type="subTitle" idx="2"/>
          </p:nvPr>
        </p:nvSpPr>
        <p:spPr>
          <a:xfrm>
            <a:off x="3341349" y="2202595"/>
            <a:ext cx="2459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9"/>
          <p:cNvSpPr txBox="1">
            <a:spLocks noGrp="1"/>
          </p:cNvSpPr>
          <p:nvPr>
            <p:ph type="subTitle" idx="3"/>
          </p:nvPr>
        </p:nvSpPr>
        <p:spPr>
          <a:xfrm>
            <a:off x="5887280" y="2202595"/>
            <a:ext cx="245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19"/>
          <p:cNvSpPr txBox="1">
            <a:spLocks noGrp="1"/>
          </p:cNvSpPr>
          <p:nvPr>
            <p:ph type="subTitle" idx="4"/>
          </p:nvPr>
        </p:nvSpPr>
        <p:spPr>
          <a:xfrm>
            <a:off x="800226" y="3835725"/>
            <a:ext cx="2459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9"/>
          <p:cNvSpPr txBox="1">
            <a:spLocks noGrp="1"/>
          </p:cNvSpPr>
          <p:nvPr>
            <p:ph type="subTitle" idx="5"/>
          </p:nvPr>
        </p:nvSpPr>
        <p:spPr>
          <a:xfrm>
            <a:off x="3341349" y="3835725"/>
            <a:ext cx="2459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subTitle" idx="6"/>
          </p:nvPr>
        </p:nvSpPr>
        <p:spPr>
          <a:xfrm>
            <a:off x="5887280" y="3835725"/>
            <a:ext cx="245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subTitle" idx="7"/>
          </p:nvPr>
        </p:nvSpPr>
        <p:spPr>
          <a:xfrm>
            <a:off x="795076" y="18011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8"/>
          </p:nvPr>
        </p:nvSpPr>
        <p:spPr>
          <a:xfrm>
            <a:off x="3341355" y="18011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subTitle" idx="9"/>
          </p:nvPr>
        </p:nvSpPr>
        <p:spPr>
          <a:xfrm>
            <a:off x="5892433" y="1801175"/>
            <a:ext cx="24540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13"/>
          </p:nvPr>
        </p:nvSpPr>
        <p:spPr>
          <a:xfrm>
            <a:off x="795420" y="34418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3" name="Google Shape;863;p19"/>
          <p:cNvSpPr txBox="1">
            <a:spLocks noGrp="1"/>
          </p:cNvSpPr>
          <p:nvPr>
            <p:ph type="subTitle" idx="14"/>
          </p:nvPr>
        </p:nvSpPr>
        <p:spPr>
          <a:xfrm>
            <a:off x="3341355" y="34418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4" name="Google Shape;864;p19"/>
          <p:cNvSpPr txBox="1">
            <a:spLocks noGrp="1"/>
          </p:cNvSpPr>
          <p:nvPr>
            <p:ph type="subTitle" idx="15"/>
          </p:nvPr>
        </p:nvSpPr>
        <p:spPr>
          <a:xfrm>
            <a:off x="5889824" y="34418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65" name="Google Shape;865;p19"/>
          <p:cNvGrpSpPr/>
          <p:nvPr/>
        </p:nvGrpSpPr>
        <p:grpSpPr>
          <a:xfrm>
            <a:off x="-230318" y="3676475"/>
            <a:ext cx="3007833" cy="3060716"/>
            <a:chOff x="-230318" y="3676475"/>
            <a:chExt cx="3007833" cy="3060716"/>
          </a:xfrm>
        </p:grpSpPr>
        <p:grpSp>
          <p:nvGrpSpPr>
            <p:cNvPr id="866" name="Google Shape;866;p19"/>
            <p:cNvGrpSpPr/>
            <p:nvPr/>
          </p:nvGrpSpPr>
          <p:grpSpPr>
            <a:xfrm>
              <a:off x="-230318" y="4468770"/>
              <a:ext cx="1163585" cy="2008346"/>
              <a:chOff x="4537475" y="1366675"/>
              <a:chExt cx="1878265" cy="3241882"/>
            </a:xfrm>
          </p:grpSpPr>
          <p:sp>
            <p:nvSpPr>
              <p:cNvPr id="867" name="Google Shape;867;p19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9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9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9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9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9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9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9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9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9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9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9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9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9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9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9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9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9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9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9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9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9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9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9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9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9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19"/>
            <p:cNvGrpSpPr/>
            <p:nvPr/>
          </p:nvGrpSpPr>
          <p:grpSpPr>
            <a:xfrm>
              <a:off x="971758" y="4728845"/>
              <a:ext cx="1163585" cy="2008346"/>
              <a:chOff x="4537475" y="1366675"/>
              <a:chExt cx="1878265" cy="3241882"/>
            </a:xfrm>
          </p:grpSpPr>
          <p:sp>
            <p:nvSpPr>
              <p:cNvPr id="907" name="Google Shape;907;p19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9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9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9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9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9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9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9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9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9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9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19"/>
            <p:cNvGrpSpPr/>
            <p:nvPr/>
          </p:nvGrpSpPr>
          <p:grpSpPr>
            <a:xfrm>
              <a:off x="1861276" y="4674340"/>
              <a:ext cx="916239" cy="681891"/>
              <a:chOff x="5951675" y="3577056"/>
              <a:chExt cx="1387821" cy="1032855"/>
            </a:xfrm>
          </p:grpSpPr>
          <p:sp>
            <p:nvSpPr>
              <p:cNvPr id="947" name="Google Shape;947;p19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9" name="Google Shape;949;p19"/>
            <p:cNvSpPr/>
            <p:nvPr/>
          </p:nvSpPr>
          <p:spPr>
            <a:xfrm>
              <a:off x="227898" y="3676475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19"/>
          <p:cNvGrpSpPr/>
          <p:nvPr/>
        </p:nvGrpSpPr>
        <p:grpSpPr>
          <a:xfrm>
            <a:off x="8127871" y="805298"/>
            <a:ext cx="1262644" cy="652339"/>
            <a:chOff x="8413221" y="727348"/>
            <a:chExt cx="1262644" cy="652339"/>
          </a:xfrm>
        </p:grpSpPr>
        <p:sp>
          <p:nvSpPr>
            <p:cNvPr id="951" name="Google Shape;951;p19"/>
            <p:cNvSpPr/>
            <p:nvPr/>
          </p:nvSpPr>
          <p:spPr>
            <a:xfrm>
              <a:off x="8413221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3" name="Google Shape;953;p19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19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0"/>
          <p:cNvSpPr txBox="1">
            <a:spLocks noGrp="1"/>
          </p:cNvSpPr>
          <p:nvPr>
            <p:ph type="title" hasCustomPrompt="1"/>
          </p:nvPr>
        </p:nvSpPr>
        <p:spPr>
          <a:xfrm>
            <a:off x="1924400" y="613700"/>
            <a:ext cx="4906200" cy="828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57" name="Google Shape;957;p20"/>
          <p:cNvSpPr txBox="1">
            <a:spLocks noGrp="1"/>
          </p:cNvSpPr>
          <p:nvPr>
            <p:ph type="subTitle" idx="1"/>
          </p:nvPr>
        </p:nvSpPr>
        <p:spPr>
          <a:xfrm>
            <a:off x="1924400" y="1442001"/>
            <a:ext cx="4906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20"/>
          <p:cNvSpPr txBox="1">
            <a:spLocks noGrp="1"/>
          </p:cNvSpPr>
          <p:nvPr>
            <p:ph type="title" idx="2" hasCustomPrompt="1"/>
          </p:nvPr>
        </p:nvSpPr>
        <p:spPr>
          <a:xfrm>
            <a:off x="1924400" y="1910200"/>
            <a:ext cx="4906200" cy="828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9" name="Google Shape;959;p20"/>
          <p:cNvSpPr txBox="1">
            <a:spLocks noGrp="1"/>
          </p:cNvSpPr>
          <p:nvPr>
            <p:ph type="subTitle" idx="3"/>
          </p:nvPr>
        </p:nvSpPr>
        <p:spPr>
          <a:xfrm>
            <a:off x="1924400" y="2738500"/>
            <a:ext cx="4906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0"/>
          <p:cNvSpPr txBox="1">
            <a:spLocks noGrp="1"/>
          </p:cNvSpPr>
          <p:nvPr>
            <p:ph type="title" idx="4" hasCustomPrompt="1"/>
          </p:nvPr>
        </p:nvSpPr>
        <p:spPr>
          <a:xfrm>
            <a:off x="1924400" y="3206699"/>
            <a:ext cx="4906200" cy="828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1" name="Google Shape;961;p20"/>
          <p:cNvSpPr txBox="1">
            <a:spLocks noGrp="1"/>
          </p:cNvSpPr>
          <p:nvPr>
            <p:ph type="subTitle" idx="5"/>
          </p:nvPr>
        </p:nvSpPr>
        <p:spPr>
          <a:xfrm>
            <a:off x="1924400" y="4035000"/>
            <a:ext cx="4906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2" name="Google Shape;962;p20"/>
          <p:cNvGrpSpPr/>
          <p:nvPr/>
        </p:nvGrpSpPr>
        <p:grpSpPr>
          <a:xfrm>
            <a:off x="375950" y="-9175"/>
            <a:ext cx="259800" cy="5165400"/>
            <a:chOff x="375950" y="-9175"/>
            <a:chExt cx="259800" cy="5165400"/>
          </a:xfrm>
        </p:grpSpPr>
        <p:cxnSp>
          <p:nvCxnSpPr>
            <p:cNvPr id="963" name="Google Shape;963;p20"/>
            <p:cNvCxnSpPr/>
            <p:nvPr/>
          </p:nvCxnSpPr>
          <p:spPr>
            <a:xfrm>
              <a:off x="505850" y="-9175"/>
              <a:ext cx="0" cy="51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4" name="Google Shape;964;p20"/>
            <p:cNvSpPr/>
            <p:nvPr/>
          </p:nvSpPr>
          <p:spPr>
            <a:xfrm>
              <a:off x="375950" y="0"/>
              <a:ext cx="259800" cy="40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20"/>
          <p:cNvGrpSpPr/>
          <p:nvPr/>
        </p:nvGrpSpPr>
        <p:grpSpPr>
          <a:xfrm>
            <a:off x="7227158" y="326425"/>
            <a:ext cx="2221633" cy="1296268"/>
            <a:chOff x="7831046" y="330250"/>
            <a:chExt cx="2221633" cy="1296268"/>
          </a:xfrm>
        </p:grpSpPr>
        <p:sp>
          <p:nvSpPr>
            <p:cNvPr id="966" name="Google Shape;966;p20"/>
            <p:cNvSpPr/>
            <p:nvPr/>
          </p:nvSpPr>
          <p:spPr>
            <a:xfrm>
              <a:off x="9094047" y="1369620"/>
              <a:ext cx="958632" cy="256898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7831046" y="330250"/>
              <a:ext cx="657111" cy="176099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70" name="Google Shape;970;p21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21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2" name="Google Shape;972;p21"/>
          <p:cNvGrpSpPr/>
          <p:nvPr/>
        </p:nvGrpSpPr>
        <p:grpSpPr>
          <a:xfrm>
            <a:off x="8221034" y="817073"/>
            <a:ext cx="1523506" cy="546814"/>
            <a:chOff x="8558334" y="696473"/>
            <a:chExt cx="1523506" cy="546814"/>
          </a:xfrm>
        </p:grpSpPr>
        <p:sp>
          <p:nvSpPr>
            <p:cNvPr id="973" name="Google Shape;973;p21"/>
            <p:cNvSpPr/>
            <p:nvPr/>
          </p:nvSpPr>
          <p:spPr>
            <a:xfrm>
              <a:off x="8558334" y="10819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9103851" y="696473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1"/>
          <p:cNvGrpSpPr/>
          <p:nvPr/>
        </p:nvGrpSpPr>
        <p:grpSpPr>
          <a:xfrm>
            <a:off x="-202768" y="3840225"/>
            <a:ext cx="2733508" cy="3023391"/>
            <a:chOff x="-202768" y="3840225"/>
            <a:chExt cx="2733508" cy="3023391"/>
          </a:xfrm>
        </p:grpSpPr>
        <p:grpSp>
          <p:nvGrpSpPr>
            <p:cNvPr id="976" name="Google Shape;976;p21"/>
            <p:cNvGrpSpPr/>
            <p:nvPr/>
          </p:nvGrpSpPr>
          <p:grpSpPr>
            <a:xfrm>
              <a:off x="797357" y="4608495"/>
              <a:ext cx="1163585" cy="2008346"/>
              <a:chOff x="4537475" y="1366675"/>
              <a:chExt cx="1878265" cy="3241882"/>
            </a:xfrm>
          </p:grpSpPr>
          <p:sp>
            <p:nvSpPr>
              <p:cNvPr id="977" name="Google Shape;977;p21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1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1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1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1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1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1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1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1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1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1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1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1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1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1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1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1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1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1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1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1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21"/>
            <p:cNvGrpSpPr/>
            <p:nvPr/>
          </p:nvGrpSpPr>
          <p:grpSpPr>
            <a:xfrm>
              <a:off x="-202768" y="4855270"/>
              <a:ext cx="1163585" cy="2008346"/>
              <a:chOff x="4537475" y="1366675"/>
              <a:chExt cx="1878265" cy="3241882"/>
            </a:xfrm>
          </p:grpSpPr>
          <p:sp>
            <p:nvSpPr>
              <p:cNvPr id="1017" name="Google Shape;1017;p21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1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1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1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1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1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1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1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1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1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1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1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1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1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1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6" name="Google Shape;1056;p21"/>
            <p:cNvGrpSpPr/>
            <p:nvPr/>
          </p:nvGrpSpPr>
          <p:grpSpPr>
            <a:xfrm>
              <a:off x="1614501" y="4732765"/>
              <a:ext cx="916239" cy="681891"/>
              <a:chOff x="5951675" y="3577056"/>
              <a:chExt cx="1387821" cy="1032855"/>
            </a:xfrm>
          </p:grpSpPr>
          <p:sp>
            <p:nvSpPr>
              <p:cNvPr id="1057" name="Google Shape;1057;p21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1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9" name="Google Shape;1059;p21"/>
            <p:cNvSpPr/>
            <p:nvPr/>
          </p:nvSpPr>
          <p:spPr>
            <a:xfrm>
              <a:off x="237898" y="3840225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7406032" y="3765300"/>
            <a:ext cx="1899385" cy="2709266"/>
            <a:chOff x="7406032" y="3765300"/>
            <a:chExt cx="1899385" cy="2709266"/>
          </a:xfrm>
        </p:grpSpPr>
        <p:sp>
          <p:nvSpPr>
            <p:cNvPr id="26" name="Google Shape;26;p4"/>
            <p:cNvSpPr/>
            <p:nvPr/>
          </p:nvSpPr>
          <p:spPr>
            <a:xfrm>
              <a:off x="8532661" y="376530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4"/>
            <p:cNvGrpSpPr/>
            <p:nvPr/>
          </p:nvGrpSpPr>
          <p:grpSpPr>
            <a:xfrm>
              <a:off x="7406032" y="4900355"/>
              <a:ext cx="943279" cy="769683"/>
              <a:chOff x="6073689" y="3577056"/>
              <a:chExt cx="1265807" cy="1032855"/>
            </a:xfrm>
          </p:grpSpPr>
          <p:sp>
            <p:nvSpPr>
              <p:cNvPr id="28" name="Google Shape;28;p4"/>
              <p:cNvSpPr/>
              <p:nvPr/>
            </p:nvSpPr>
            <p:spPr>
              <a:xfrm>
                <a:off x="6073689" y="3695000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4"/>
            <p:cNvGrpSpPr/>
            <p:nvPr/>
          </p:nvGrpSpPr>
          <p:grpSpPr>
            <a:xfrm>
              <a:off x="8141832" y="4466220"/>
              <a:ext cx="1163585" cy="2008346"/>
              <a:chOff x="4537475" y="1366675"/>
              <a:chExt cx="1878265" cy="3241882"/>
            </a:xfrm>
          </p:grpSpPr>
          <p:sp>
            <p:nvSpPr>
              <p:cNvPr id="31" name="Google Shape;31;p4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2"/>
          <p:cNvSpPr txBox="1">
            <a:spLocks noGrp="1"/>
          </p:cNvSpPr>
          <p:nvPr>
            <p:ph type="ctrTitle"/>
          </p:nvPr>
        </p:nvSpPr>
        <p:spPr>
          <a:xfrm>
            <a:off x="752600" y="79337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62" name="Google Shape;1062;p22"/>
          <p:cNvSpPr txBox="1">
            <a:spLocks noGrp="1"/>
          </p:cNvSpPr>
          <p:nvPr>
            <p:ph type="subTitle" idx="1"/>
          </p:nvPr>
        </p:nvSpPr>
        <p:spPr>
          <a:xfrm>
            <a:off x="752598" y="1700400"/>
            <a:ext cx="43794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3" name="Google Shape;1063;p22"/>
          <p:cNvSpPr txBox="1"/>
          <p:nvPr/>
        </p:nvSpPr>
        <p:spPr>
          <a:xfrm>
            <a:off x="715101" y="3563450"/>
            <a:ext cx="458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4" name="Google Shape;1064;p22"/>
          <p:cNvGrpSpPr/>
          <p:nvPr/>
        </p:nvGrpSpPr>
        <p:grpSpPr>
          <a:xfrm>
            <a:off x="375950" y="-9175"/>
            <a:ext cx="259800" cy="5165400"/>
            <a:chOff x="375950" y="-9175"/>
            <a:chExt cx="259800" cy="5165400"/>
          </a:xfrm>
        </p:grpSpPr>
        <p:cxnSp>
          <p:nvCxnSpPr>
            <p:cNvPr id="1065" name="Google Shape;1065;p22"/>
            <p:cNvCxnSpPr/>
            <p:nvPr/>
          </p:nvCxnSpPr>
          <p:spPr>
            <a:xfrm>
              <a:off x="505850" y="-9175"/>
              <a:ext cx="0" cy="51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6" name="Google Shape;1066;p22"/>
            <p:cNvSpPr/>
            <p:nvPr/>
          </p:nvSpPr>
          <p:spPr>
            <a:xfrm>
              <a:off x="375950" y="0"/>
              <a:ext cx="259800" cy="195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3"/>
          <p:cNvGrpSpPr/>
          <p:nvPr/>
        </p:nvGrpSpPr>
        <p:grpSpPr>
          <a:xfrm>
            <a:off x="6414926" y="3696850"/>
            <a:ext cx="2865735" cy="2654708"/>
            <a:chOff x="6414926" y="3696850"/>
            <a:chExt cx="2865735" cy="2654708"/>
          </a:xfrm>
        </p:grpSpPr>
        <p:grpSp>
          <p:nvGrpSpPr>
            <p:cNvPr id="1069" name="Google Shape;1069;p23"/>
            <p:cNvGrpSpPr/>
            <p:nvPr/>
          </p:nvGrpSpPr>
          <p:grpSpPr>
            <a:xfrm>
              <a:off x="7148332" y="4200032"/>
              <a:ext cx="1163585" cy="2008346"/>
              <a:chOff x="4537475" y="1366675"/>
              <a:chExt cx="1878265" cy="3241882"/>
            </a:xfrm>
          </p:grpSpPr>
          <p:sp>
            <p:nvSpPr>
              <p:cNvPr id="1070" name="Google Shape;1070;p23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3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3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3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3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3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3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23"/>
            <p:cNvGrpSpPr/>
            <p:nvPr/>
          </p:nvGrpSpPr>
          <p:grpSpPr>
            <a:xfrm>
              <a:off x="8141897" y="4495880"/>
              <a:ext cx="1138764" cy="1855677"/>
              <a:chOff x="525125" y="1486050"/>
              <a:chExt cx="2124163" cy="3461439"/>
            </a:xfrm>
          </p:grpSpPr>
          <p:sp>
            <p:nvSpPr>
              <p:cNvPr id="1110" name="Google Shape;1110;p23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3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3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4" name="Google Shape;1144;p23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145" name="Google Shape;1145;p23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3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7" name="Google Shape;1147;p23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148" name="Google Shape;1148;p23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3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0" name="Google Shape;1150;p23"/>
            <p:cNvGrpSpPr/>
            <p:nvPr/>
          </p:nvGrpSpPr>
          <p:grpSpPr>
            <a:xfrm>
              <a:off x="6414926" y="4682015"/>
              <a:ext cx="916239" cy="681891"/>
              <a:chOff x="5951675" y="3577056"/>
              <a:chExt cx="1387821" cy="1032855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3" name="Google Shape;1153;p23"/>
            <p:cNvSpPr/>
            <p:nvPr/>
          </p:nvSpPr>
          <p:spPr>
            <a:xfrm>
              <a:off x="8529298" y="369685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3"/>
          <p:cNvGrpSpPr/>
          <p:nvPr/>
        </p:nvGrpSpPr>
        <p:grpSpPr>
          <a:xfrm>
            <a:off x="-276724" y="817085"/>
            <a:ext cx="1409242" cy="535527"/>
            <a:chOff x="8277201" y="696485"/>
            <a:chExt cx="1409242" cy="535527"/>
          </a:xfrm>
        </p:grpSpPr>
        <p:sp>
          <p:nvSpPr>
            <p:cNvPr id="1155" name="Google Shape;1155;p23"/>
            <p:cNvSpPr/>
            <p:nvPr/>
          </p:nvSpPr>
          <p:spPr>
            <a:xfrm>
              <a:off x="9084384" y="107066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8277201" y="696485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24"/>
          <p:cNvGrpSpPr/>
          <p:nvPr/>
        </p:nvGrpSpPr>
        <p:grpSpPr>
          <a:xfrm>
            <a:off x="8233126" y="918517"/>
            <a:ext cx="1116017" cy="693194"/>
            <a:chOff x="8570426" y="797917"/>
            <a:chExt cx="1116017" cy="693194"/>
          </a:xfrm>
        </p:grpSpPr>
        <p:sp>
          <p:nvSpPr>
            <p:cNvPr id="1159" name="Google Shape;1159;p24"/>
            <p:cNvSpPr/>
            <p:nvPr/>
          </p:nvSpPr>
          <p:spPr>
            <a:xfrm>
              <a:off x="9084384" y="79791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8570426" y="1228335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24"/>
          <p:cNvGrpSpPr/>
          <p:nvPr/>
        </p:nvGrpSpPr>
        <p:grpSpPr>
          <a:xfrm>
            <a:off x="-423653" y="3465700"/>
            <a:ext cx="3308969" cy="2555658"/>
            <a:chOff x="-423653" y="3465700"/>
            <a:chExt cx="3308969" cy="2555658"/>
          </a:xfrm>
        </p:grpSpPr>
        <p:grpSp>
          <p:nvGrpSpPr>
            <p:cNvPr id="1162" name="Google Shape;1162;p24"/>
            <p:cNvGrpSpPr/>
            <p:nvPr/>
          </p:nvGrpSpPr>
          <p:grpSpPr>
            <a:xfrm>
              <a:off x="1969076" y="4608490"/>
              <a:ext cx="916239" cy="681891"/>
              <a:chOff x="5951675" y="3577056"/>
              <a:chExt cx="1387821" cy="1032855"/>
            </a:xfrm>
          </p:grpSpPr>
          <p:sp>
            <p:nvSpPr>
              <p:cNvPr id="1163" name="Google Shape;1163;p24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5" name="Google Shape;1165;p24"/>
            <p:cNvGrpSpPr/>
            <p:nvPr/>
          </p:nvGrpSpPr>
          <p:grpSpPr>
            <a:xfrm flipH="1">
              <a:off x="-423653" y="4165680"/>
              <a:ext cx="1138764" cy="1855677"/>
              <a:chOff x="525125" y="1486050"/>
              <a:chExt cx="2124163" cy="3461439"/>
            </a:xfrm>
          </p:grpSpPr>
          <p:sp>
            <p:nvSpPr>
              <p:cNvPr id="1166" name="Google Shape;1166;p24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0" name="Google Shape;1200;p24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201" name="Google Shape;1201;p24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24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3" name="Google Shape;1203;p24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204" name="Google Shape;1204;p24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24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06" name="Google Shape;1206;p24"/>
            <p:cNvGrpSpPr/>
            <p:nvPr/>
          </p:nvGrpSpPr>
          <p:grpSpPr>
            <a:xfrm flipH="1">
              <a:off x="415695" y="4542586"/>
              <a:ext cx="1753484" cy="1361026"/>
              <a:chOff x="3654620" y="3548886"/>
              <a:chExt cx="1753484" cy="1361026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4298755" y="3957848"/>
                <a:ext cx="1059784" cy="945459"/>
              </a:xfrm>
              <a:custGeom>
                <a:avLst/>
                <a:gdLst/>
                <a:ahLst/>
                <a:cxnLst/>
                <a:rect l="l" t="t" r="r" b="b"/>
                <a:pathLst>
                  <a:path w="22563" h="20129" extrusionOk="0">
                    <a:moveTo>
                      <a:pt x="1" y="1"/>
                    </a:moveTo>
                    <a:lnTo>
                      <a:pt x="1" y="20129"/>
                    </a:lnTo>
                    <a:lnTo>
                      <a:pt x="22563" y="20129"/>
                    </a:lnTo>
                    <a:lnTo>
                      <a:pt x="22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3698583" y="3609664"/>
                <a:ext cx="600230" cy="1293648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27542" extrusionOk="0">
                    <a:moveTo>
                      <a:pt x="12547" y="7414"/>
                    </a:moveTo>
                    <a:lnTo>
                      <a:pt x="6330" y="1"/>
                    </a:lnTo>
                    <a:lnTo>
                      <a:pt x="0" y="7385"/>
                    </a:lnTo>
                    <a:lnTo>
                      <a:pt x="0" y="27542"/>
                    </a:lnTo>
                    <a:lnTo>
                      <a:pt x="12779" y="27542"/>
                    </a:lnTo>
                    <a:lnTo>
                      <a:pt x="12779" y="74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3876267" y="3935725"/>
                <a:ext cx="242177" cy="242177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5156" extrusionOk="0">
                    <a:moveTo>
                      <a:pt x="2575" y="5155"/>
                    </a:moveTo>
                    <a:cubicBezTo>
                      <a:pt x="3981" y="5155"/>
                      <a:pt x="5156" y="3988"/>
                      <a:pt x="5156" y="2581"/>
                    </a:cubicBezTo>
                    <a:cubicBezTo>
                      <a:pt x="5156" y="1147"/>
                      <a:pt x="3981" y="0"/>
                      <a:pt x="2575" y="0"/>
                    </a:cubicBezTo>
                    <a:cubicBezTo>
                      <a:pt x="1168" y="0"/>
                      <a:pt x="1" y="1147"/>
                      <a:pt x="1" y="2581"/>
                    </a:cubicBezTo>
                    <a:cubicBezTo>
                      <a:pt x="1" y="3988"/>
                      <a:pt x="1168" y="5155"/>
                      <a:pt x="2575" y="5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3894116" y="3935725"/>
                <a:ext cx="224329" cy="240862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128" extrusionOk="0">
                    <a:moveTo>
                      <a:pt x="2406" y="0"/>
                    </a:moveTo>
                    <a:cubicBezTo>
                      <a:pt x="3721" y="92"/>
                      <a:pt x="4776" y="1203"/>
                      <a:pt x="4776" y="2581"/>
                    </a:cubicBezTo>
                    <a:cubicBezTo>
                      <a:pt x="4776" y="3925"/>
                      <a:pt x="3721" y="5043"/>
                      <a:pt x="2406" y="5127"/>
                    </a:cubicBezTo>
                    <a:cubicBezTo>
                      <a:pt x="1055" y="5043"/>
                      <a:pt x="1" y="3925"/>
                      <a:pt x="1" y="2581"/>
                    </a:cubicBezTo>
                    <a:cubicBezTo>
                      <a:pt x="1" y="1203"/>
                      <a:pt x="1055" y="92"/>
                      <a:pt x="2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3909334" y="3943992"/>
                <a:ext cx="170501" cy="205165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4368" extrusionOk="0">
                    <a:moveTo>
                      <a:pt x="2813" y="0"/>
                    </a:moveTo>
                    <a:cubicBezTo>
                      <a:pt x="3102" y="120"/>
                      <a:pt x="3397" y="296"/>
                      <a:pt x="3629" y="499"/>
                    </a:cubicBezTo>
                    <a:lnTo>
                      <a:pt x="612" y="4368"/>
                    </a:lnTo>
                    <a:cubicBezTo>
                      <a:pt x="352" y="4164"/>
                      <a:pt x="148" y="3896"/>
                      <a:pt x="0" y="3608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3965791" y="3993545"/>
                <a:ext cx="144433" cy="180412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841" extrusionOk="0">
                    <a:moveTo>
                      <a:pt x="2870" y="0"/>
                    </a:moveTo>
                    <a:cubicBezTo>
                      <a:pt x="2955" y="120"/>
                      <a:pt x="3018" y="267"/>
                      <a:pt x="3074" y="380"/>
                    </a:cubicBezTo>
                    <a:lnTo>
                      <a:pt x="380" y="3840"/>
                    </a:lnTo>
                    <a:cubicBezTo>
                      <a:pt x="233" y="3784"/>
                      <a:pt x="113" y="3749"/>
                      <a:pt x="1" y="3692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3654620" y="3548886"/>
                <a:ext cx="1753484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7332" h="8708" extrusionOk="0">
                    <a:moveTo>
                      <a:pt x="1" y="8152"/>
                    </a:moveTo>
                    <a:lnTo>
                      <a:pt x="6942" y="1"/>
                    </a:lnTo>
                    <a:lnTo>
                      <a:pt x="30446" y="1"/>
                    </a:lnTo>
                    <a:lnTo>
                      <a:pt x="37332" y="8061"/>
                    </a:lnTo>
                    <a:lnTo>
                      <a:pt x="36776" y="8708"/>
                    </a:lnTo>
                    <a:lnTo>
                      <a:pt x="13483" y="8708"/>
                    </a:lnTo>
                    <a:lnTo>
                      <a:pt x="7266" y="1295"/>
                    </a:lnTo>
                    <a:lnTo>
                      <a:pt x="908" y="8708"/>
                    </a:lnTo>
                    <a:lnTo>
                      <a:pt x="380" y="87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3980680" y="3556495"/>
                <a:ext cx="1427418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8708" extrusionOk="0">
                    <a:moveTo>
                      <a:pt x="0" y="1"/>
                    </a:moveTo>
                    <a:lnTo>
                      <a:pt x="23504" y="1"/>
                    </a:lnTo>
                    <a:lnTo>
                      <a:pt x="30390" y="8061"/>
                    </a:lnTo>
                    <a:lnTo>
                      <a:pt x="29834" y="8708"/>
                    </a:lnTo>
                    <a:lnTo>
                      <a:pt x="7385" y="8708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4287858" y="3927459"/>
                <a:ext cx="1120235" cy="30437"/>
              </a:xfrm>
              <a:custGeom>
                <a:avLst/>
                <a:gdLst/>
                <a:ahLst/>
                <a:cxnLst/>
                <a:rect l="l" t="t" r="r" b="b"/>
                <a:pathLst>
                  <a:path w="23850" h="648" extrusionOk="0">
                    <a:moveTo>
                      <a:pt x="23850" y="1"/>
                    </a:moveTo>
                    <a:lnTo>
                      <a:pt x="23294" y="648"/>
                    </a:lnTo>
                    <a:lnTo>
                      <a:pt x="1" y="648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3672468" y="3595808"/>
                <a:ext cx="323435" cy="362092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7709" extrusionOk="0">
                    <a:moveTo>
                      <a:pt x="6654" y="0"/>
                    </a:moveTo>
                    <a:lnTo>
                      <a:pt x="0" y="7709"/>
                    </a:lnTo>
                    <a:lnTo>
                      <a:pt x="528" y="7709"/>
                    </a:lnTo>
                    <a:lnTo>
                      <a:pt x="6886" y="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4410118" y="4095280"/>
                <a:ext cx="32376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5015" extrusionOk="0">
                    <a:moveTo>
                      <a:pt x="0" y="5015"/>
                    </a:moveTo>
                    <a:lnTo>
                      <a:pt x="6892" y="5015"/>
                    </a:lnTo>
                    <a:lnTo>
                      <a:pt x="68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4410118" y="4095280"/>
                <a:ext cx="300326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015" extrusionOk="0">
                    <a:moveTo>
                      <a:pt x="0" y="5015"/>
                    </a:moveTo>
                    <a:lnTo>
                      <a:pt x="6393" y="5015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4553468" y="4095280"/>
                <a:ext cx="1357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015" extrusionOk="0">
                    <a:moveTo>
                      <a:pt x="0" y="5015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50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4696489" y="4095280"/>
                <a:ext cx="1395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15" extrusionOk="0">
                    <a:moveTo>
                      <a:pt x="1" y="5015"/>
                    </a:moveTo>
                    <a:lnTo>
                      <a:pt x="296" y="5015"/>
                    </a:lnTo>
                    <a:lnTo>
                      <a:pt x="29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4410118" y="4205611"/>
                <a:ext cx="300326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324" extrusionOk="0">
                    <a:moveTo>
                      <a:pt x="0" y="324"/>
                    </a:moveTo>
                    <a:lnTo>
                      <a:pt x="6393" y="324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4436515" y="4254271"/>
                <a:ext cx="47956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4476157" y="4241730"/>
                <a:ext cx="46970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4611287" y="4131587"/>
                <a:ext cx="48238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06" extrusionOk="0">
                    <a:moveTo>
                      <a:pt x="936" y="1"/>
                    </a:moveTo>
                    <a:cubicBezTo>
                      <a:pt x="914" y="1"/>
                      <a:pt x="893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6" y="1077"/>
                    </a:cubicBezTo>
                    <a:lnTo>
                      <a:pt x="85" y="1105"/>
                    </a:lnTo>
                    <a:cubicBezTo>
                      <a:pt x="113" y="1105"/>
                      <a:pt x="148" y="1077"/>
                      <a:pt x="148" y="1077"/>
                    </a:cubicBezTo>
                    <a:lnTo>
                      <a:pt x="992" y="142"/>
                    </a:lnTo>
                    <a:cubicBezTo>
                      <a:pt x="1027" y="106"/>
                      <a:pt x="1027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3900878" y="4389919"/>
                <a:ext cx="228650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930" extrusionOk="0">
                    <a:moveTo>
                      <a:pt x="1" y="10930"/>
                    </a:moveTo>
                    <a:lnTo>
                      <a:pt x="4868" y="10930"/>
                    </a:lnTo>
                    <a:lnTo>
                      <a:pt x="486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3924505" y="4389919"/>
                <a:ext cx="202206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10930" extrusionOk="0">
                    <a:moveTo>
                      <a:pt x="1" y="10930"/>
                    </a:moveTo>
                    <a:lnTo>
                      <a:pt x="4305" y="10930"/>
                    </a:lnTo>
                    <a:lnTo>
                      <a:pt x="430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3949304" y="4414718"/>
                <a:ext cx="136119" cy="5091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084" extrusionOk="0">
                    <a:moveTo>
                      <a:pt x="0" y="1083"/>
                    </a:moveTo>
                    <a:lnTo>
                      <a:pt x="2898" y="1083"/>
                    </a:lnTo>
                    <a:lnTo>
                      <a:pt x="28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3878945" y="4354269"/>
                <a:ext cx="265615" cy="35697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60" extrusionOk="0">
                    <a:moveTo>
                      <a:pt x="0" y="0"/>
                    </a:moveTo>
                    <a:lnTo>
                      <a:pt x="5655" y="0"/>
                    </a:lnTo>
                    <a:lnTo>
                      <a:pt x="5655" y="760"/>
                    </a:lnTo>
                    <a:lnTo>
                      <a:pt x="0" y="7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902382" y="4772437"/>
                <a:ext cx="224329" cy="1308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786" extrusionOk="0">
                    <a:moveTo>
                      <a:pt x="0" y="2786"/>
                    </a:moveTo>
                    <a:lnTo>
                      <a:pt x="4776" y="2786"/>
                    </a:lnTo>
                    <a:lnTo>
                      <a:pt x="477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793696" y="4859333"/>
                <a:ext cx="199565" cy="50579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936" extrusionOk="0">
                    <a:moveTo>
                      <a:pt x="1027" y="0"/>
                    </a:moveTo>
                    <a:lnTo>
                      <a:pt x="1027" y="0"/>
                    </a:lnTo>
                    <a:lnTo>
                      <a:pt x="1" y="0"/>
                    </a:lnTo>
                    <a:lnTo>
                      <a:pt x="1" y="936"/>
                    </a:lnTo>
                    <a:lnTo>
                      <a:pt x="4248" y="936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3841933" y="4818044"/>
                <a:ext cx="188350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880" extrusionOk="0">
                    <a:moveTo>
                      <a:pt x="0" y="0"/>
                    </a:moveTo>
                    <a:lnTo>
                      <a:pt x="0" y="879"/>
                    </a:lnTo>
                    <a:lnTo>
                      <a:pt x="4009" y="879"/>
                    </a:lnTo>
                    <a:lnTo>
                      <a:pt x="4009" y="0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3880260" y="4772437"/>
                <a:ext cx="198213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972" extrusionOk="0">
                    <a:moveTo>
                      <a:pt x="0" y="971"/>
                    </a:moveTo>
                    <a:lnTo>
                      <a:pt x="4220" y="971"/>
                    </a:lnTo>
                    <a:lnTo>
                      <a:pt x="42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68841" y="4596396"/>
                <a:ext cx="38703" cy="3870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4" extrusionOk="0">
                    <a:moveTo>
                      <a:pt x="824" y="408"/>
                    </a:moveTo>
                    <a:cubicBezTo>
                      <a:pt x="824" y="619"/>
                      <a:pt x="648" y="823"/>
                      <a:pt x="409" y="823"/>
                    </a:cubicBezTo>
                    <a:cubicBezTo>
                      <a:pt x="177" y="823"/>
                      <a:pt x="1" y="619"/>
                      <a:pt x="1" y="408"/>
                    </a:cubicBezTo>
                    <a:cubicBezTo>
                      <a:pt x="1" y="176"/>
                      <a:pt x="177" y="0"/>
                      <a:pt x="409" y="0"/>
                    </a:cubicBezTo>
                    <a:cubicBezTo>
                      <a:pt x="648" y="0"/>
                      <a:pt x="824" y="176"/>
                      <a:pt x="824" y="4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4417023" y="4438156"/>
                <a:ext cx="315216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4896" extrusionOk="0">
                    <a:moveTo>
                      <a:pt x="1" y="4895"/>
                    </a:moveTo>
                    <a:lnTo>
                      <a:pt x="6710" y="4895"/>
                    </a:lnTo>
                    <a:lnTo>
                      <a:pt x="671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4417023" y="4438156"/>
                <a:ext cx="293422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4896" extrusionOk="0">
                    <a:moveTo>
                      <a:pt x="1" y="4895"/>
                    </a:moveTo>
                    <a:lnTo>
                      <a:pt x="6246" y="4895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4557413" y="4438156"/>
                <a:ext cx="12588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96" extrusionOk="0">
                    <a:moveTo>
                      <a:pt x="1" y="4895"/>
                    </a:moveTo>
                    <a:lnTo>
                      <a:pt x="1" y="0"/>
                    </a:lnTo>
                    <a:lnTo>
                      <a:pt x="268" y="0"/>
                    </a:lnTo>
                    <a:lnTo>
                      <a:pt x="268" y="48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4695174" y="4438156"/>
                <a:ext cx="15265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96" extrusionOk="0">
                    <a:moveTo>
                      <a:pt x="1" y="4895"/>
                    </a:moveTo>
                    <a:lnTo>
                      <a:pt x="324" y="4895"/>
                    </a:lnTo>
                    <a:lnTo>
                      <a:pt x="32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4417023" y="4545528"/>
                <a:ext cx="293422" cy="13903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96" extrusionOk="0">
                    <a:moveTo>
                      <a:pt x="1" y="296"/>
                    </a:moveTo>
                    <a:lnTo>
                      <a:pt x="6246" y="296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4459624" y="4475544"/>
                <a:ext cx="45655" cy="5086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83" extrusionOk="0">
                    <a:moveTo>
                      <a:pt x="884" y="1"/>
                    </a:moveTo>
                    <a:cubicBezTo>
                      <a:pt x="861" y="1"/>
                      <a:pt x="838" y="10"/>
                      <a:pt x="824" y="27"/>
                    </a:cubicBezTo>
                    <a:lnTo>
                      <a:pt x="36" y="935"/>
                    </a:lnTo>
                    <a:cubicBezTo>
                      <a:pt x="1" y="963"/>
                      <a:pt x="1" y="1019"/>
                      <a:pt x="36" y="1047"/>
                    </a:cubicBezTo>
                    <a:cubicBezTo>
                      <a:pt x="36" y="1047"/>
                      <a:pt x="64" y="1082"/>
                      <a:pt x="92" y="1082"/>
                    </a:cubicBezTo>
                    <a:cubicBezTo>
                      <a:pt x="92" y="1082"/>
                      <a:pt x="121" y="1047"/>
                      <a:pt x="149" y="1047"/>
                    </a:cubicBezTo>
                    <a:lnTo>
                      <a:pt x="943" y="112"/>
                    </a:lnTo>
                    <a:cubicBezTo>
                      <a:pt x="972" y="84"/>
                      <a:pt x="972" y="55"/>
                      <a:pt x="943" y="27"/>
                    </a:cubicBezTo>
                    <a:cubicBezTo>
                      <a:pt x="929" y="10"/>
                      <a:pt x="906" y="1"/>
                      <a:pt x="88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4626458" y="4578876"/>
                <a:ext cx="46641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077" extrusionOk="0">
                    <a:moveTo>
                      <a:pt x="907" y="1"/>
                    </a:moveTo>
                    <a:cubicBezTo>
                      <a:pt x="885" y="1"/>
                      <a:pt x="862" y="8"/>
                      <a:pt x="845" y="22"/>
                    </a:cubicBezTo>
                    <a:lnTo>
                      <a:pt x="29" y="929"/>
                    </a:lnTo>
                    <a:cubicBezTo>
                      <a:pt x="1" y="957"/>
                      <a:pt x="29" y="1020"/>
                      <a:pt x="57" y="1048"/>
                    </a:cubicBezTo>
                    <a:lnTo>
                      <a:pt x="85" y="1077"/>
                    </a:lnTo>
                    <a:cubicBezTo>
                      <a:pt x="113" y="1077"/>
                      <a:pt x="141" y="1048"/>
                      <a:pt x="141" y="1048"/>
                    </a:cubicBezTo>
                    <a:lnTo>
                      <a:pt x="964" y="113"/>
                    </a:lnTo>
                    <a:cubicBezTo>
                      <a:pt x="992" y="78"/>
                      <a:pt x="992" y="50"/>
                      <a:pt x="964" y="22"/>
                    </a:cubicBezTo>
                    <a:cubicBezTo>
                      <a:pt x="950" y="8"/>
                      <a:pt x="929" y="1"/>
                      <a:pt x="907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4594754" y="4589773"/>
                <a:ext cx="45279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77" extrusionOk="0">
                    <a:moveTo>
                      <a:pt x="894" y="1"/>
                    </a:moveTo>
                    <a:cubicBezTo>
                      <a:pt x="880" y="1"/>
                      <a:pt x="866" y="8"/>
                      <a:pt x="851" y="22"/>
                    </a:cubicBezTo>
                    <a:lnTo>
                      <a:pt x="29" y="964"/>
                    </a:lnTo>
                    <a:cubicBezTo>
                      <a:pt x="0" y="992"/>
                      <a:pt x="0" y="1020"/>
                      <a:pt x="29" y="1048"/>
                    </a:cubicBezTo>
                    <a:cubicBezTo>
                      <a:pt x="29" y="1077"/>
                      <a:pt x="57" y="1077"/>
                      <a:pt x="85" y="1077"/>
                    </a:cubicBezTo>
                    <a:cubicBezTo>
                      <a:pt x="85" y="1077"/>
                      <a:pt x="113" y="1077"/>
                      <a:pt x="148" y="1048"/>
                    </a:cubicBezTo>
                    <a:lnTo>
                      <a:pt x="964" y="141"/>
                    </a:lnTo>
                    <a:cubicBezTo>
                      <a:pt x="964" y="113"/>
                      <a:pt x="964" y="57"/>
                      <a:pt x="936" y="22"/>
                    </a:cubicBezTo>
                    <a:cubicBezTo>
                      <a:pt x="922" y="8"/>
                      <a:pt x="908" y="1"/>
                      <a:pt x="89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24"/>
            <p:cNvSpPr/>
            <p:nvPr/>
          </p:nvSpPr>
          <p:spPr>
            <a:xfrm>
              <a:off x="304923" y="346570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1379505" y="2282000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2"/>
          </p:nvPr>
        </p:nvSpPr>
        <p:spPr>
          <a:xfrm>
            <a:off x="4688009" y="2282000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1379491" y="2705100"/>
            <a:ext cx="3076500" cy="13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4"/>
          </p:nvPr>
        </p:nvSpPr>
        <p:spPr>
          <a:xfrm>
            <a:off x="4687993" y="2705100"/>
            <a:ext cx="3076500" cy="13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5"/>
          <p:cNvGrpSpPr/>
          <p:nvPr/>
        </p:nvGrpSpPr>
        <p:grpSpPr>
          <a:xfrm>
            <a:off x="-744468" y="3806200"/>
            <a:ext cx="3216869" cy="2913841"/>
            <a:chOff x="-744468" y="3806200"/>
            <a:chExt cx="3216869" cy="2913841"/>
          </a:xfrm>
        </p:grpSpPr>
        <p:grpSp>
          <p:nvGrpSpPr>
            <p:cNvPr id="79" name="Google Shape;79;p5"/>
            <p:cNvGrpSpPr/>
            <p:nvPr/>
          </p:nvGrpSpPr>
          <p:grpSpPr>
            <a:xfrm flipH="1">
              <a:off x="-744468" y="4711695"/>
              <a:ext cx="1163585" cy="2008346"/>
              <a:chOff x="4537475" y="1366675"/>
              <a:chExt cx="1878265" cy="3241882"/>
            </a:xfrm>
          </p:grpSpPr>
          <p:sp>
            <p:nvSpPr>
              <p:cNvPr id="80" name="Google Shape;80;p5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19;p5"/>
            <p:cNvSpPr/>
            <p:nvPr/>
          </p:nvSpPr>
          <p:spPr>
            <a:xfrm flipH="1">
              <a:off x="533121" y="380620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5"/>
            <p:cNvGrpSpPr/>
            <p:nvPr/>
          </p:nvGrpSpPr>
          <p:grpSpPr>
            <a:xfrm flipH="1">
              <a:off x="255482" y="4507120"/>
              <a:ext cx="1163585" cy="2008346"/>
              <a:chOff x="4537475" y="1366675"/>
              <a:chExt cx="1878265" cy="3241882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5"/>
            <p:cNvGrpSpPr/>
            <p:nvPr/>
          </p:nvGrpSpPr>
          <p:grpSpPr>
            <a:xfrm>
              <a:off x="1159938" y="4608494"/>
              <a:ext cx="1312462" cy="976771"/>
              <a:chOff x="5951675" y="3577056"/>
              <a:chExt cx="1387821" cy="1032855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3;p5"/>
          <p:cNvGrpSpPr/>
          <p:nvPr/>
        </p:nvGrpSpPr>
        <p:grpSpPr>
          <a:xfrm>
            <a:off x="7855859" y="820123"/>
            <a:ext cx="1416256" cy="652339"/>
            <a:chOff x="8259609" y="727348"/>
            <a:chExt cx="1416256" cy="652339"/>
          </a:xfrm>
        </p:grpSpPr>
        <p:sp>
          <p:nvSpPr>
            <p:cNvPr id="164" name="Google Shape;164;p5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-241074" y="817073"/>
            <a:ext cx="1072567" cy="683214"/>
            <a:chOff x="8353776" y="696473"/>
            <a:chExt cx="1072567" cy="683214"/>
          </a:xfrm>
        </p:grpSpPr>
        <p:sp>
          <p:nvSpPr>
            <p:cNvPr id="169" name="Google Shape;169;p6"/>
            <p:cNvSpPr/>
            <p:nvPr/>
          </p:nvSpPr>
          <p:spPr>
            <a:xfrm>
              <a:off x="8824284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8353776" y="696473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6"/>
          <p:cNvGrpSpPr/>
          <p:nvPr/>
        </p:nvGrpSpPr>
        <p:grpSpPr>
          <a:xfrm>
            <a:off x="7001072" y="3676475"/>
            <a:ext cx="2275289" cy="2787708"/>
            <a:chOff x="7001072" y="3676475"/>
            <a:chExt cx="2275289" cy="2787708"/>
          </a:xfrm>
        </p:grpSpPr>
        <p:grpSp>
          <p:nvGrpSpPr>
            <p:cNvPr id="172" name="Google Shape;172;p6"/>
            <p:cNvGrpSpPr/>
            <p:nvPr/>
          </p:nvGrpSpPr>
          <p:grpSpPr>
            <a:xfrm>
              <a:off x="8137597" y="4364955"/>
              <a:ext cx="1138764" cy="1855677"/>
              <a:chOff x="525125" y="1486050"/>
              <a:chExt cx="2124163" cy="3461439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" name="Google Shape;207;p6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208" name="Google Shape;208;p6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6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" name="Google Shape;210;p6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" name="Google Shape;213;p6"/>
            <p:cNvGrpSpPr/>
            <p:nvPr/>
          </p:nvGrpSpPr>
          <p:grpSpPr>
            <a:xfrm>
              <a:off x="7001072" y="4608505"/>
              <a:ext cx="1138764" cy="1855677"/>
              <a:chOff x="525125" y="1486050"/>
              <a:chExt cx="2124163" cy="3461439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" name="Google Shape;248;p6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249" name="Google Shape;249;p6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6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251;p6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252" name="Google Shape;252;p6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6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4" name="Google Shape;254;p6"/>
            <p:cNvSpPr/>
            <p:nvPr/>
          </p:nvSpPr>
          <p:spPr>
            <a:xfrm>
              <a:off x="8524998" y="3676475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6"/>
            <p:cNvGrpSpPr/>
            <p:nvPr/>
          </p:nvGrpSpPr>
          <p:grpSpPr>
            <a:xfrm>
              <a:off x="7608751" y="4778240"/>
              <a:ext cx="916239" cy="681891"/>
              <a:chOff x="5951675" y="3577056"/>
              <a:chExt cx="1387821" cy="1032855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58" name="Google Shape;258;p6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6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body" idx="1"/>
          </p:nvPr>
        </p:nvSpPr>
        <p:spPr>
          <a:xfrm>
            <a:off x="720000" y="1198425"/>
            <a:ext cx="3065400" cy="18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7"/>
          <p:cNvSpPr>
            <a:spLocks noGrp="1"/>
          </p:cNvSpPr>
          <p:nvPr>
            <p:ph type="pic" idx="2"/>
          </p:nvPr>
        </p:nvSpPr>
        <p:spPr>
          <a:xfrm>
            <a:off x="4494131" y="535000"/>
            <a:ext cx="4088100" cy="422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264" name="Google Shape;264;p7"/>
          <p:cNvCxnSpPr/>
          <p:nvPr/>
        </p:nvCxnSpPr>
        <p:spPr>
          <a:xfrm>
            <a:off x="0" y="337575"/>
            <a:ext cx="91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7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66" name="Google Shape;266;p7"/>
          <p:cNvGrpSpPr/>
          <p:nvPr/>
        </p:nvGrpSpPr>
        <p:grpSpPr>
          <a:xfrm>
            <a:off x="-896170" y="3839612"/>
            <a:ext cx="3428401" cy="2132471"/>
            <a:chOff x="-896170" y="3839612"/>
            <a:chExt cx="3428401" cy="2132471"/>
          </a:xfrm>
        </p:grpSpPr>
        <p:sp>
          <p:nvSpPr>
            <p:cNvPr id="267" name="Google Shape;267;p7"/>
            <p:cNvSpPr/>
            <p:nvPr/>
          </p:nvSpPr>
          <p:spPr>
            <a:xfrm>
              <a:off x="311998" y="3839612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7"/>
            <p:cNvGrpSpPr/>
            <p:nvPr/>
          </p:nvGrpSpPr>
          <p:grpSpPr>
            <a:xfrm flipH="1">
              <a:off x="-896170" y="4452655"/>
              <a:ext cx="3428401" cy="1519428"/>
              <a:chOff x="4474564" y="2530088"/>
              <a:chExt cx="5361064" cy="2375962"/>
            </a:xfrm>
          </p:grpSpPr>
          <p:sp>
            <p:nvSpPr>
              <p:cNvPr id="269" name="Google Shape;269;p7"/>
              <p:cNvSpPr/>
              <p:nvPr/>
            </p:nvSpPr>
            <p:spPr>
              <a:xfrm flipH="1">
                <a:off x="4474564" y="4281351"/>
                <a:ext cx="1187836" cy="615367"/>
              </a:xfrm>
              <a:custGeom>
                <a:avLst/>
                <a:gdLst/>
                <a:ahLst/>
                <a:cxnLst/>
                <a:rect l="l" t="t" r="r" b="b"/>
                <a:pathLst>
                  <a:path w="49380" h="25579" extrusionOk="0">
                    <a:moveTo>
                      <a:pt x="0" y="28"/>
                    </a:moveTo>
                    <a:lnTo>
                      <a:pt x="0" y="25579"/>
                    </a:lnTo>
                    <a:lnTo>
                      <a:pt x="49379" y="25579"/>
                    </a:lnTo>
                    <a:cubicBezTo>
                      <a:pt x="45335" y="20480"/>
                      <a:pt x="38801" y="18019"/>
                      <a:pt x="32380" y="18757"/>
                    </a:cubicBezTo>
                    <a:cubicBezTo>
                      <a:pt x="32029" y="17315"/>
                      <a:pt x="31473" y="15909"/>
                      <a:pt x="30622" y="14594"/>
                    </a:cubicBezTo>
                    <a:cubicBezTo>
                      <a:pt x="27021" y="8876"/>
                      <a:pt x="19812" y="6506"/>
                      <a:pt x="13335" y="8468"/>
                    </a:cubicBezTo>
                    <a:cubicBezTo>
                      <a:pt x="13068" y="7265"/>
                      <a:pt x="12632" y="6098"/>
                      <a:pt x="11928" y="4979"/>
                    </a:cubicBezTo>
                    <a:cubicBezTo>
                      <a:pt x="10226" y="2286"/>
                      <a:pt x="7441" y="556"/>
                      <a:pt x="4424" y="0"/>
                    </a:cubicBezTo>
                    <a:lnTo>
                      <a:pt x="120" y="0"/>
                    </a:lnTo>
                    <a:cubicBezTo>
                      <a:pt x="92" y="0"/>
                      <a:pt x="29" y="28"/>
                      <a:pt x="0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" name="Google Shape;270;p7"/>
              <p:cNvGrpSpPr/>
              <p:nvPr/>
            </p:nvGrpSpPr>
            <p:grpSpPr>
              <a:xfrm>
                <a:off x="5402544" y="2530088"/>
                <a:ext cx="4433084" cy="2375962"/>
                <a:chOff x="1026675" y="788651"/>
                <a:chExt cx="7158218" cy="3836529"/>
              </a:xfrm>
            </p:grpSpPr>
            <p:sp>
              <p:nvSpPr>
                <p:cNvPr id="271" name="Google Shape;271;p7"/>
                <p:cNvSpPr/>
                <p:nvPr/>
              </p:nvSpPr>
              <p:spPr>
                <a:xfrm>
                  <a:off x="1124290" y="3308744"/>
                  <a:ext cx="1251454" cy="12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1" h="10958" extrusionOk="0">
                      <a:moveTo>
                        <a:pt x="1" y="1"/>
                      </a:moveTo>
                      <a:lnTo>
                        <a:pt x="1" y="10958"/>
                      </a:lnTo>
                      <a:lnTo>
                        <a:pt x="10550" y="10958"/>
                      </a:lnTo>
                      <a:lnTo>
                        <a:pt x="105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7"/>
                <p:cNvSpPr/>
                <p:nvPr/>
              </p:nvSpPr>
              <p:spPr>
                <a:xfrm>
                  <a:off x="1026675" y="2533751"/>
                  <a:ext cx="1317283" cy="775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" h="6535" extrusionOk="0">
                      <a:moveTo>
                        <a:pt x="11106" y="1"/>
                      </a:moveTo>
                      <a:lnTo>
                        <a:pt x="1" y="5684"/>
                      </a:lnTo>
                      <a:lnTo>
                        <a:pt x="1" y="6535"/>
                      </a:lnTo>
                      <a:lnTo>
                        <a:pt x="11106" y="65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7"/>
                <p:cNvSpPr/>
                <p:nvPr/>
              </p:nvSpPr>
              <p:spPr>
                <a:xfrm>
                  <a:off x="1408833" y="3690785"/>
                  <a:ext cx="719963" cy="52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4397" extrusionOk="0">
                      <a:moveTo>
                        <a:pt x="0" y="4396"/>
                      </a:moveTo>
                      <a:lnTo>
                        <a:pt x="6069" y="4396"/>
                      </a:lnTo>
                      <a:lnTo>
                        <a:pt x="6069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>
                  <a:off x="1457937" y="3690785"/>
                  <a:ext cx="670858" cy="52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4397" extrusionOk="0">
                      <a:moveTo>
                        <a:pt x="1" y="4396"/>
                      </a:moveTo>
                      <a:lnTo>
                        <a:pt x="5655" y="4396"/>
                      </a:lnTo>
                      <a:lnTo>
                        <a:pt x="565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1457937" y="3690785"/>
                  <a:ext cx="34397" cy="52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4397" extrusionOk="0">
                      <a:moveTo>
                        <a:pt x="1" y="4396"/>
                      </a:moveTo>
                      <a:lnTo>
                        <a:pt x="289" y="4396"/>
                      </a:lnTo>
                      <a:lnTo>
                        <a:pt x="28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7"/>
                <p:cNvSpPr/>
                <p:nvPr/>
              </p:nvSpPr>
              <p:spPr>
                <a:xfrm>
                  <a:off x="1457937" y="3934409"/>
                  <a:ext cx="670858" cy="30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261" extrusionOk="0">
                      <a:moveTo>
                        <a:pt x="1" y="260"/>
                      </a:moveTo>
                      <a:lnTo>
                        <a:pt x="5655" y="260"/>
                      </a:lnTo>
                      <a:lnTo>
                        <a:pt x="5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7"/>
                <p:cNvSpPr/>
                <p:nvPr/>
              </p:nvSpPr>
              <p:spPr>
                <a:xfrm>
                  <a:off x="1777469" y="3690785"/>
                  <a:ext cx="31787" cy="52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4397" extrusionOk="0">
                      <a:moveTo>
                        <a:pt x="268" y="4396"/>
                      </a:moveTo>
                      <a:lnTo>
                        <a:pt x="268" y="1"/>
                      </a:lnTo>
                      <a:lnTo>
                        <a:pt x="1" y="1"/>
                      </a:lnTo>
                      <a:lnTo>
                        <a:pt x="1" y="43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7"/>
                <p:cNvSpPr/>
                <p:nvPr/>
              </p:nvSpPr>
              <p:spPr>
                <a:xfrm>
                  <a:off x="1864291" y="3754241"/>
                  <a:ext cx="121812" cy="131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112" extrusionOk="0">
                      <a:moveTo>
                        <a:pt x="914" y="0"/>
                      </a:moveTo>
                      <a:cubicBezTo>
                        <a:pt x="895" y="0"/>
                        <a:pt x="879" y="7"/>
                        <a:pt x="879" y="21"/>
                      </a:cubicBezTo>
                      <a:lnTo>
                        <a:pt x="28" y="964"/>
                      </a:lnTo>
                      <a:cubicBezTo>
                        <a:pt x="0" y="992"/>
                        <a:pt x="0" y="1048"/>
                        <a:pt x="28" y="1076"/>
                      </a:cubicBezTo>
                      <a:cubicBezTo>
                        <a:pt x="63" y="1111"/>
                        <a:pt x="63" y="1111"/>
                        <a:pt x="91" y="1111"/>
                      </a:cubicBezTo>
                      <a:cubicBezTo>
                        <a:pt x="120" y="1111"/>
                        <a:pt x="148" y="1076"/>
                        <a:pt x="148" y="1076"/>
                      </a:cubicBezTo>
                      <a:lnTo>
                        <a:pt x="999" y="141"/>
                      </a:lnTo>
                      <a:cubicBezTo>
                        <a:pt x="1027" y="113"/>
                        <a:pt x="999" y="56"/>
                        <a:pt x="971" y="21"/>
                      </a:cubicBezTo>
                      <a:cubicBezTo>
                        <a:pt x="957" y="7"/>
                        <a:pt x="934" y="0"/>
                        <a:pt x="914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7"/>
                <p:cNvSpPr/>
                <p:nvPr/>
              </p:nvSpPr>
              <p:spPr>
                <a:xfrm>
                  <a:off x="1947673" y="3747481"/>
                  <a:ext cx="121931" cy="13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1106" extrusionOk="0">
                      <a:moveTo>
                        <a:pt x="939" y="1"/>
                      </a:moveTo>
                      <a:cubicBezTo>
                        <a:pt x="916" y="1"/>
                        <a:pt x="894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1021"/>
                        <a:pt x="28" y="1049"/>
                        <a:pt x="64" y="1077"/>
                      </a:cubicBezTo>
                      <a:cubicBezTo>
                        <a:pt x="64" y="1105"/>
                        <a:pt x="92" y="1105"/>
                        <a:pt x="92" y="1105"/>
                      </a:cubicBezTo>
                      <a:cubicBezTo>
                        <a:pt x="120" y="1105"/>
                        <a:pt x="148" y="1105"/>
                        <a:pt x="148" y="1077"/>
                      </a:cubicBezTo>
                      <a:lnTo>
                        <a:pt x="999" y="142"/>
                      </a:lnTo>
                      <a:cubicBezTo>
                        <a:pt x="1027" y="113"/>
                        <a:pt x="1027" y="50"/>
                        <a:pt x="999" y="22"/>
                      </a:cubicBezTo>
                      <a:cubicBezTo>
                        <a:pt x="985" y="8"/>
                        <a:pt x="962" y="1"/>
                        <a:pt x="939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>
                  <a:off x="1600623" y="4018622"/>
                  <a:ext cx="121101" cy="131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5" extrusionOk="0">
                      <a:moveTo>
                        <a:pt x="922" y="1"/>
                      </a:moveTo>
                      <a:cubicBezTo>
                        <a:pt x="908" y="1"/>
                        <a:pt x="894" y="8"/>
                        <a:pt x="880" y="22"/>
                      </a:cubicBezTo>
                      <a:lnTo>
                        <a:pt x="29" y="957"/>
                      </a:lnTo>
                      <a:cubicBezTo>
                        <a:pt x="1" y="992"/>
                        <a:pt x="1" y="1048"/>
                        <a:pt x="29" y="1077"/>
                      </a:cubicBezTo>
                      <a:cubicBezTo>
                        <a:pt x="57" y="1105"/>
                        <a:pt x="57" y="1105"/>
                        <a:pt x="85" y="1105"/>
                      </a:cubicBezTo>
                      <a:cubicBezTo>
                        <a:pt x="113" y="1105"/>
                        <a:pt x="141" y="1077"/>
                        <a:pt x="141" y="1077"/>
                      </a:cubicBezTo>
                      <a:lnTo>
                        <a:pt x="992" y="141"/>
                      </a:lnTo>
                      <a:cubicBezTo>
                        <a:pt x="1020" y="113"/>
                        <a:pt x="992" y="50"/>
                        <a:pt x="964" y="22"/>
                      </a:cubicBezTo>
                      <a:cubicBezTo>
                        <a:pt x="950" y="8"/>
                        <a:pt x="936" y="1"/>
                        <a:pt x="922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>
                  <a:off x="3859529" y="2220978"/>
                  <a:ext cx="2676197" cy="2387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3" h="20129" extrusionOk="0">
                      <a:moveTo>
                        <a:pt x="1" y="1"/>
                      </a:moveTo>
                      <a:lnTo>
                        <a:pt x="1" y="20129"/>
                      </a:lnTo>
                      <a:lnTo>
                        <a:pt x="22563" y="20129"/>
                      </a:lnTo>
                      <a:lnTo>
                        <a:pt x="225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>
                  <a:off x="2343945" y="1341727"/>
                  <a:ext cx="1515717" cy="3266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9" h="27542" extrusionOk="0">
                      <a:moveTo>
                        <a:pt x="12547" y="7414"/>
                      </a:moveTo>
                      <a:lnTo>
                        <a:pt x="6330" y="1"/>
                      </a:lnTo>
                      <a:lnTo>
                        <a:pt x="0" y="7385"/>
                      </a:lnTo>
                      <a:lnTo>
                        <a:pt x="0" y="27542"/>
                      </a:lnTo>
                      <a:lnTo>
                        <a:pt x="12779" y="27542"/>
                      </a:lnTo>
                      <a:lnTo>
                        <a:pt x="12779" y="741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2792642" y="2165113"/>
                  <a:ext cx="611553" cy="611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5156" extrusionOk="0">
                      <a:moveTo>
                        <a:pt x="2575" y="5155"/>
                      </a:moveTo>
                      <a:cubicBezTo>
                        <a:pt x="3981" y="5155"/>
                        <a:pt x="5156" y="3988"/>
                        <a:pt x="5156" y="2581"/>
                      </a:cubicBezTo>
                      <a:cubicBezTo>
                        <a:pt x="5156" y="1147"/>
                        <a:pt x="3981" y="0"/>
                        <a:pt x="2575" y="0"/>
                      </a:cubicBezTo>
                      <a:cubicBezTo>
                        <a:pt x="1168" y="0"/>
                        <a:pt x="1" y="1147"/>
                        <a:pt x="1" y="2581"/>
                      </a:cubicBezTo>
                      <a:cubicBezTo>
                        <a:pt x="1" y="3988"/>
                        <a:pt x="1168" y="5155"/>
                        <a:pt x="2575" y="51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>
                  <a:off x="2837714" y="2165113"/>
                  <a:ext cx="566481" cy="60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5128" extrusionOk="0">
                      <a:moveTo>
                        <a:pt x="2406" y="0"/>
                      </a:moveTo>
                      <a:cubicBezTo>
                        <a:pt x="3721" y="92"/>
                        <a:pt x="4776" y="1203"/>
                        <a:pt x="4776" y="2581"/>
                      </a:cubicBezTo>
                      <a:cubicBezTo>
                        <a:pt x="4776" y="3925"/>
                        <a:pt x="3721" y="5043"/>
                        <a:pt x="2406" y="5127"/>
                      </a:cubicBezTo>
                      <a:cubicBezTo>
                        <a:pt x="1055" y="5043"/>
                        <a:pt x="1" y="3925"/>
                        <a:pt x="1" y="2581"/>
                      </a:cubicBezTo>
                      <a:cubicBezTo>
                        <a:pt x="1" y="1203"/>
                        <a:pt x="1055" y="92"/>
                        <a:pt x="24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>
                  <a:off x="2876143" y="2185988"/>
                  <a:ext cx="430554" cy="518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4368" extrusionOk="0">
                      <a:moveTo>
                        <a:pt x="2813" y="0"/>
                      </a:moveTo>
                      <a:cubicBezTo>
                        <a:pt x="3102" y="120"/>
                        <a:pt x="3397" y="296"/>
                        <a:pt x="3629" y="499"/>
                      </a:cubicBezTo>
                      <a:lnTo>
                        <a:pt x="612" y="4368"/>
                      </a:lnTo>
                      <a:cubicBezTo>
                        <a:pt x="352" y="4164"/>
                        <a:pt x="148" y="3896"/>
                        <a:pt x="0" y="3608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>
                  <a:off x="3018711" y="2311121"/>
                  <a:ext cx="364726" cy="455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5" h="3841" extrusionOk="0">
                      <a:moveTo>
                        <a:pt x="2870" y="0"/>
                      </a:moveTo>
                      <a:cubicBezTo>
                        <a:pt x="2955" y="120"/>
                        <a:pt x="3018" y="267"/>
                        <a:pt x="3074" y="380"/>
                      </a:cubicBezTo>
                      <a:lnTo>
                        <a:pt x="380" y="3840"/>
                      </a:lnTo>
                      <a:cubicBezTo>
                        <a:pt x="233" y="3784"/>
                        <a:pt x="113" y="3749"/>
                        <a:pt x="1" y="3692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>
                  <a:off x="2232927" y="1188246"/>
                  <a:ext cx="4427949" cy="1032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2" h="8708" extrusionOk="0">
                      <a:moveTo>
                        <a:pt x="1" y="8152"/>
                      </a:moveTo>
                      <a:lnTo>
                        <a:pt x="6942" y="1"/>
                      </a:lnTo>
                      <a:lnTo>
                        <a:pt x="30446" y="1"/>
                      </a:lnTo>
                      <a:lnTo>
                        <a:pt x="37332" y="8061"/>
                      </a:lnTo>
                      <a:lnTo>
                        <a:pt x="36776" y="8708"/>
                      </a:lnTo>
                      <a:lnTo>
                        <a:pt x="13483" y="8708"/>
                      </a:lnTo>
                      <a:lnTo>
                        <a:pt x="7266" y="1295"/>
                      </a:lnTo>
                      <a:lnTo>
                        <a:pt x="908" y="8708"/>
                      </a:lnTo>
                      <a:lnTo>
                        <a:pt x="380" y="87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>
                  <a:off x="3056310" y="1207461"/>
                  <a:ext cx="3604558" cy="1032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0" h="8708" extrusionOk="0">
                      <a:moveTo>
                        <a:pt x="0" y="1"/>
                      </a:moveTo>
                      <a:lnTo>
                        <a:pt x="23504" y="1"/>
                      </a:lnTo>
                      <a:lnTo>
                        <a:pt x="30390" y="8061"/>
                      </a:lnTo>
                      <a:lnTo>
                        <a:pt x="29834" y="8708"/>
                      </a:lnTo>
                      <a:lnTo>
                        <a:pt x="7385" y="8708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>
                  <a:off x="3832012" y="2144238"/>
                  <a:ext cx="2828849" cy="7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0" h="648" extrusionOk="0">
                      <a:moveTo>
                        <a:pt x="23850" y="1"/>
                      </a:moveTo>
                      <a:lnTo>
                        <a:pt x="23294" y="648"/>
                      </a:lnTo>
                      <a:lnTo>
                        <a:pt x="1" y="648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>
                  <a:off x="2277998" y="1306737"/>
                  <a:ext cx="816748" cy="914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6" h="7709" extrusionOk="0">
                      <a:moveTo>
                        <a:pt x="6654" y="0"/>
                      </a:moveTo>
                      <a:lnTo>
                        <a:pt x="0" y="7709"/>
                      </a:lnTo>
                      <a:lnTo>
                        <a:pt x="528" y="7709"/>
                      </a:lnTo>
                      <a:lnTo>
                        <a:pt x="6886" y="2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>
                  <a:off x="3897958" y="1136532"/>
                  <a:ext cx="372198" cy="46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954" extrusionOk="0">
                      <a:moveTo>
                        <a:pt x="0" y="1"/>
                      </a:moveTo>
                      <a:lnTo>
                        <a:pt x="0" y="3953"/>
                      </a:lnTo>
                      <a:lnTo>
                        <a:pt x="3137" y="3953"/>
                      </a:lnTo>
                      <a:lnTo>
                        <a:pt x="313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7"/>
                <p:cNvSpPr/>
                <p:nvPr/>
              </p:nvSpPr>
              <p:spPr>
                <a:xfrm>
                  <a:off x="3657657" y="1125739"/>
                  <a:ext cx="240422" cy="479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4045" extrusionOk="0">
                      <a:moveTo>
                        <a:pt x="1851" y="92"/>
                      </a:moveTo>
                      <a:lnTo>
                        <a:pt x="1851" y="92"/>
                      </a:lnTo>
                      <a:lnTo>
                        <a:pt x="1" y="0"/>
                      </a:lnTo>
                      <a:lnTo>
                        <a:pt x="1" y="1702"/>
                      </a:lnTo>
                      <a:lnTo>
                        <a:pt x="2026" y="4044"/>
                      </a:lnTo>
                      <a:lnTo>
                        <a:pt x="2026" y="9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7"/>
                <p:cNvSpPr/>
                <p:nvPr/>
              </p:nvSpPr>
              <p:spPr>
                <a:xfrm>
                  <a:off x="3630139" y="1024802"/>
                  <a:ext cx="247065" cy="111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" h="943" extrusionOk="0">
                      <a:moveTo>
                        <a:pt x="2083" y="64"/>
                      </a:moveTo>
                      <a:lnTo>
                        <a:pt x="1" y="0"/>
                      </a:lnTo>
                      <a:lnTo>
                        <a:pt x="1" y="851"/>
                      </a:lnTo>
                      <a:lnTo>
                        <a:pt x="2083" y="94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7"/>
                <p:cNvSpPr/>
                <p:nvPr/>
              </p:nvSpPr>
              <p:spPr>
                <a:xfrm>
                  <a:off x="3877083" y="1032275"/>
                  <a:ext cx="434706" cy="104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880" extrusionOk="0">
                      <a:moveTo>
                        <a:pt x="1" y="880"/>
                      </a:moveTo>
                      <a:lnTo>
                        <a:pt x="3665" y="880"/>
                      </a:lnTo>
                      <a:lnTo>
                        <a:pt x="366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7"/>
                <p:cNvSpPr/>
                <p:nvPr/>
              </p:nvSpPr>
              <p:spPr>
                <a:xfrm>
                  <a:off x="5208467" y="987203"/>
                  <a:ext cx="614874" cy="785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4" h="6619" extrusionOk="0">
                      <a:moveTo>
                        <a:pt x="0" y="3046"/>
                      </a:moveTo>
                      <a:lnTo>
                        <a:pt x="0" y="6619"/>
                      </a:lnTo>
                      <a:lnTo>
                        <a:pt x="5184" y="6619"/>
                      </a:lnTo>
                      <a:lnTo>
                        <a:pt x="5184" y="2751"/>
                      </a:lnTo>
                      <a:lnTo>
                        <a:pt x="272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7"/>
                <p:cNvSpPr/>
                <p:nvPr/>
              </p:nvSpPr>
              <p:spPr>
                <a:xfrm>
                  <a:off x="4846355" y="1345048"/>
                  <a:ext cx="362235" cy="42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" h="3602" extrusionOk="0">
                      <a:moveTo>
                        <a:pt x="2990" y="85"/>
                      </a:moveTo>
                      <a:lnTo>
                        <a:pt x="1" y="85"/>
                      </a:lnTo>
                      <a:lnTo>
                        <a:pt x="3053" y="3602"/>
                      </a:lnTo>
                      <a:lnTo>
                        <a:pt x="30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>
                  <a:off x="4616965" y="788651"/>
                  <a:ext cx="1387381" cy="56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7" h="4777" extrusionOk="0">
                      <a:moveTo>
                        <a:pt x="1" y="4045"/>
                      </a:moveTo>
                      <a:lnTo>
                        <a:pt x="3433" y="1"/>
                      </a:lnTo>
                      <a:lnTo>
                        <a:pt x="8061" y="1"/>
                      </a:lnTo>
                      <a:lnTo>
                        <a:pt x="11697" y="4045"/>
                      </a:lnTo>
                      <a:lnTo>
                        <a:pt x="11078" y="4776"/>
                      </a:lnTo>
                      <a:lnTo>
                        <a:pt x="10466" y="4776"/>
                      </a:lnTo>
                      <a:lnTo>
                        <a:pt x="7709" y="1675"/>
                      </a:lnTo>
                      <a:lnTo>
                        <a:pt x="4952" y="4776"/>
                      </a:lnTo>
                      <a:lnTo>
                        <a:pt x="556" y="47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7"/>
                <p:cNvSpPr/>
                <p:nvPr/>
              </p:nvSpPr>
              <p:spPr>
                <a:xfrm>
                  <a:off x="4616965" y="1098222"/>
                  <a:ext cx="146128" cy="17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435" extrusionOk="0">
                      <a:moveTo>
                        <a:pt x="1232" y="0"/>
                      </a:moveTo>
                      <a:lnTo>
                        <a:pt x="1" y="1435"/>
                      </a:lnTo>
                      <a:close/>
                    </a:path>
                  </a:pathLst>
                </a:custGeom>
                <a:solidFill>
                  <a:srgbClr val="332B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7"/>
                <p:cNvSpPr/>
                <p:nvPr/>
              </p:nvSpPr>
              <p:spPr>
                <a:xfrm>
                  <a:off x="4616965" y="1268307"/>
                  <a:ext cx="587475" cy="86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733" extrusionOk="0">
                      <a:moveTo>
                        <a:pt x="1" y="1"/>
                      </a:moveTo>
                      <a:lnTo>
                        <a:pt x="556" y="732"/>
                      </a:lnTo>
                      <a:lnTo>
                        <a:pt x="4952" y="732"/>
                      </a:lnTo>
                      <a:lnTo>
                        <a:pt x="451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7"/>
                <p:cNvSpPr/>
                <p:nvPr/>
              </p:nvSpPr>
              <p:spPr>
                <a:xfrm>
                  <a:off x="5531321" y="945571"/>
                  <a:ext cx="399597" cy="409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9" h="3454" extrusionOk="0">
                      <a:moveTo>
                        <a:pt x="3369" y="3453"/>
                      </a:moveTo>
                      <a:lnTo>
                        <a:pt x="2757" y="3453"/>
                      </a:lnTo>
                      <a:lnTo>
                        <a:pt x="0" y="352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7"/>
                <p:cNvSpPr/>
                <p:nvPr/>
              </p:nvSpPr>
              <p:spPr>
                <a:xfrm>
                  <a:off x="4616965" y="788651"/>
                  <a:ext cx="956115" cy="479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1" h="4045" extrusionOk="0">
                      <a:moveTo>
                        <a:pt x="4516" y="4045"/>
                      </a:moveTo>
                      <a:lnTo>
                        <a:pt x="1" y="4045"/>
                      </a:lnTo>
                      <a:lnTo>
                        <a:pt x="3433" y="1"/>
                      </a:lnTo>
                      <a:lnTo>
                        <a:pt x="8061" y="1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7"/>
                <p:cNvSpPr/>
                <p:nvPr/>
              </p:nvSpPr>
              <p:spPr>
                <a:xfrm>
                  <a:off x="5350205" y="1275068"/>
                  <a:ext cx="365556" cy="396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" h="3341" extrusionOk="0">
                      <a:moveTo>
                        <a:pt x="1" y="3341"/>
                      </a:moveTo>
                      <a:lnTo>
                        <a:pt x="3081" y="3341"/>
                      </a:lnTo>
                      <a:lnTo>
                        <a:pt x="308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7"/>
                <p:cNvSpPr/>
                <p:nvPr/>
              </p:nvSpPr>
              <p:spPr>
                <a:xfrm>
                  <a:off x="5350205" y="1275068"/>
                  <a:ext cx="317163" cy="396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" h="3341" extrusionOk="0">
                      <a:moveTo>
                        <a:pt x="1" y="3341"/>
                      </a:moveTo>
                      <a:lnTo>
                        <a:pt x="2673" y="3341"/>
                      </a:lnTo>
                      <a:lnTo>
                        <a:pt x="267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7"/>
                <p:cNvSpPr/>
                <p:nvPr/>
              </p:nvSpPr>
              <p:spPr>
                <a:xfrm>
                  <a:off x="5437857" y="1342557"/>
                  <a:ext cx="121101" cy="13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6" extrusionOk="0">
                      <a:moveTo>
                        <a:pt x="936" y="1"/>
                      </a:moveTo>
                      <a:cubicBezTo>
                        <a:pt x="915" y="1"/>
                        <a:pt x="894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985"/>
                        <a:pt x="0" y="1049"/>
                        <a:pt x="57" y="1077"/>
                      </a:cubicBezTo>
                      <a:cubicBezTo>
                        <a:pt x="57" y="1105"/>
                        <a:pt x="85" y="1105"/>
                        <a:pt x="85" y="1105"/>
                      </a:cubicBezTo>
                      <a:cubicBezTo>
                        <a:pt x="113" y="1105"/>
                        <a:pt x="141" y="1077"/>
                        <a:pt x="141" y="1077"/>
                      </a:cubicBezTo>
                      <a:lnTo>
                        <a:pt x="992" y="134"/>
                      </a:lnTo>
                      <a:cubicBezTo>
                        <a:pt x="1020" y="106"/>
                        <a:pt x="1020" y="50"/>
                        <a:pt x="992" y="22"/>
                      </a:cubicBezTo>
                      <a:cubicBezTo>
                        <a:pt x="978" y="8"/>
                        <a:pt x="957" y="1"/>
                        <a:pt x="936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7"/>
                <p:cNvSpPr/>
                <p:nvPr/>
              </p:nvSpPr>
              <p:spPr>
                <a:xfrm>
                  <a:off x="5426945" y="1433056"/>
                  <a:ext cx="118610" cy="13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2" extrusionOk="0">
                      <a:moveTo>
                        <a:pt x="920" y="0"/>
                      </a:moveTo>
                      <a:cubicBezTo>
                        <a:pt x="895" y="0"/>
                        <a:pt x="868" y="14"/>
                        <a:pt x="852" y="47"/>
                      </a:cubicBezTo>
                      <a:lnTo>
                        <a:pt x="29" y="989"/>
                      </a:lnTo>
                      <a:cubicBezTo>
                        <a:pt x="1" y="1017"/>
                        <a:pt x="1" y="1073"/>
                        <a:pt x="29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9" y="1073"/>
                      </a:cubicBezTo>
                      <a:lnTo>
                        <a:pt x="971" y="138"/>
                      </a:lnTo>
                      <a:cubicBezTo>
                        <a:pt x="1000" y="110"/>
                        <a:pt x="1000" y="47"/>
                        <a:pt x="971" y="18"/>
                      </a:cubicBezTo>
                      <a:cubicBezTo>
                        <a:pt x="957" y="7"/>
                        <a:pt x="939" y="0"/>
                        <a:pt x="920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7"/>
                <p:cNvSpPr/>
                <p:nvPr/>
              </p:nvSpPr>
              <p:spPr>
                <a:xfrm>
                  <a:off x="4140751" y="2568029"/>
                  <a:ext cx="817579" cy="594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3" h="5015" extrusionOk="0">
                      <a:moveTo>
                        <a:pt x="0" y="5015"/>
                      </a:moveTo>
                      <a:lnTo>
                        <a:pt x="6892" y="5015"/>
                      </a:lnTo>
                      <a:lnTo>
                        <a:pt x="68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4140751" y="2568029"/>
                  <a:ext cx="758392" cy="594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4" h="5015" extrusionOk="0">
                      <a:moveTo>
                        <a:pt x="0" y="5015"/>
                      </a:moveTo>
                      <a:lnTo>
                        <a:pt x="6393" y="5015"/>
                      </a:lnTo>
                      <a:lnTo>
                        <a:pt x="63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4502745" y="2568029"/>
                  <a:ext cx="34278" cy="594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5015" extrusionOk="0">
                      <a:moveTo>
                        <a:pt x="0" y="5015"/>
                      </a:moveTo>
                      <a:lnTo>
                        <a:pt x="0" y="0"/>
                      </a:lnTo>
                      <a:lnTo>
                        <a:pt x="289" y="0"/>
                      </a:lnTo>
                      <a:lnTo>
                        <a:pt x="289" y="501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7"/>
                <p:cNvSpPr/>
                <p:nvPr/>
              </p:nvSpPr>
              <p:spPr>
                <a:xfrm>
                  <a:off x="4863909" y="2568029"/>
                  <a:ext cx="35227" cy="594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015" extrusionOk="0">
                      <a:moveTo>
                        <a:pt x="1" y="5015"/>
                      </a:moveTo>
                      <a:lnTo>
                        <a:pt x="296" y="5015"/>
                      </a:lnTo>
                      <a:lnTo>
                        <a:pt x="29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7"/>
                <p:cNvSpPr/>
                <p:nvPr/>
              </p:nvSpPr>
              <p:spPr>
                <a:xfrm>
                  <a:off x="4140751" y="2846642"/>
                  <a:ext cx="758392" cy="38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4" h="324" extrusionOk="0">
                      <a:moveTo>
                        <a:pt x="0" y="324"/>
                      </a:moveTo>
                      <a:lnTo>
                        <a:pt x="6393" y="324"/>
                      </a:lnTo>
                      <a:lnTo>
                        <a:pt x="63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7"/>
                <p:cNvSpPr/>
                <p:nvPr/>
              </p:nvSpPr>
              <p:spPr>
                <a:xfrm>
                  <a:off x="4207409" y="2969522"/>
                  <a:ext cx="121101" cy="13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4307515" y="2937853"/>
                  <a:ext cx="118610" cy="13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4648752" y="2659714"/>
                  <a:ext cx="121812" cy="13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106" extrusionOk="0">
                      <a:moveTo>
                        <a:pt x="936" y="1"/>
                      </a:moveTo>
                      <a:cubicBezTo>
                        <a:pt x="914" y="1"/>
                        <a:pt x="893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985"/>
                        <a:pt x="0" y="1049"/>
                        <a:pt x="56" y="1077"/>
                      </a:cubicBezTo>
                      <a:lnTo>
                        <a:pt x="85" y="1105"/>
                      </a:lnTo>
                      <a:cubicBezTo>
                        <a:pt x="113" y="1105"/>
                        <a:pt x="148" y="1077"/>
                        <a:pt x="148" y="1077"/>
                      </a:cubicBezTo>
                      <a:lnTo>
                        <a:pt x="992" y="142"/>
                      </a:lnTo>
                      <a:cubicBezTo>
                        <a:pt x="1027" y="106"/>
                        <a:pt x="1027" y="50"/>
                        <a:pt x="992" y="22"/>
                      </a:cubicBezTo>
                      <a:cubicBezTo>
                        <a:pt x="978" y="8"/>
                        <a:pt x="957" y="1"/>
                        <a:pt x="936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2854789" y="3312066"/>
                  <a:ext cx="577393" cy="129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8" h="10930" extrusionOk="0">
                      <a:moveTo>
                        <a:pt x="1" y="10930"/>
                      </a:moveTo>
                      <a:lnTo>
                        <a:pt x="4868" y="10930"/>
                      </a:lnTo>
                      <a:lnTo>
                        <a:pt x="486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2914454" y="3312066"/>
                  <a:ext cx="510616" cy="129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0930" extrusionOk="0">
                      <a:moveTo>
                        <a:pt x="1" y="10930"/>
                      </a:moveTo>
                      <a:lnTo>
                        <a:pt x="4305" y="10930"/>
                      </a:lnTo>
                      <a:lnTo>
                        <a:pt x="430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7"/>
                <p:cNvSpPr/>
                <p:nvPr/>
              </p:nvSpPr>
              <p:spPr>
                <a:xfrm>
                  <a:off x="2977079" y="3374691"/>
                  <a:ext cx="343732" cy="128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8" h="1084" extrusionOk="0">
                      <a:moveTo>
                        <a:pt x="0" y="1083"/>
                      </a:moveTo>
                      <a:lnTo>
                        <a:pt x="2898" y="1083"/>
                      </a:lnTo>
                      <a:lnTo>
                        <a:pt x="2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7"/>
                <p:cNvSpPr/>
                <p:nvPr/>
              </p:nvSpPr>
              <p:spPr>
                <a:xfrm>
                  <a:off x="2799403" y="3222041"/>
                  <a:ext cx="670740" cy="90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5" h="760" extrusionOk="0">
                      <a:moveTo>
                        <a:pt x="0" y="0"/>
                      </a:moveTo>
                      <a:lnTo>
                        <a:pt x="5655" y="0"/>
                      </a:lnTo>
                      <a:lnTo>
                        <a:pt x="5655" y="760"/>
                      </a:lnTo>
                      <a:lnTo>
                        <a:pt x="0" y="76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7"/>
                <p:cNvSpPr/>
                <p:nvPr/>
              </p:nvSpPr>
              <p:spPr>
                <a:xfrm>
                  <a:off x="2858589" y="4278020"/>
                  <a:ext cx="566481" cy="330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786" extrusionOk="0">
                      <a:moveTo>
                        <a:pt x="0" y="2786"/>
                      </a:moveTo>
                      <a:lnTo>
                        <a:pt x="4776" y="2786"/>
                      </a:lnTo>
                      <a:lnTo>
                        <a:pt x="477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7"/>
                <p:cNvSpPr/>
                <p:nvPr/>
              </p:nvSpPr>
              <p:spPr>
                <a:xfrm>
                  <a:off x="2584129" y="4497456"/>
                  <a:ext cx="503953" cy="127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936" extrusionOk="0">
                      <a:moveTo>
                        <a:pt x="1027" y="0"/>
                      </a:moveTo>
                      <a:lnTo>
                        <a:pt x="1027" y="0"/>
                      </a:lnTo>
                      <a:lnTo>
                        <a:pt x="1" y="0"/>
                      </a:lnTo>
                      <a:lnTo>
                        <a:pt x="1" y="936"/>
                      </a:lnTo>
                      <a:lnTo>
                        <a:pt x="4248" y="936"/>
                      </a:lnTo>
                      <a:lnTo>
                        <a:pt x="42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7"/>
                <p:cNvSpPr/>
                <p:nvPr/>
              </p:nvSpPr>
              <p:spPr>
                <a:xfrm>
                  <a:off x="2705939" y="4393190"/>
                  <a:ext cx="475626" cy="104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0" h="880" extrusionOk="0">
                      <a:moveTo>
                        <a:pt x="0" y="0"/>
                      </a:moveTo>
                      <a:lnTo>
                        <a:pt x="0" y="879"/>
                      </a:lnTo>
                      <a:lnTo>
                        <a:pt x="4009" y="879"/>
                      </a:lnTo>
                      <a:lnTo>
                        <a:pt x="4009" y="0"/>
                      </a:lnTo>
                      <a:lnTo>
                        <a:pt x="8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7"/>
                <p:cNvSpPr/>
                <p:nvPr/>
              </p:nvSpPr>
              <p:spPr>
                <a:xfrm>
                  <a:off x="2802724" y="4278020"/>
                  <a:ext cx="500534" cy="11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" h="972" extrusionOk="0">
                      <a:moveTo>
                        <a:pt x="0" y="971"/>
                      </a:moveTo>
                      <a:lnTo>
                        <a:pt x="4220" y="971"/>
                      </a:lnTo>
                      <a:lnTo>
                        <a:pt x="422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7"/>
                <p:cNvSpPr/>
                <p:nvPr/>
              </p:nvSpPr>
              <p:spPr>
                <a:xfrm>
                  <a:off x="3278939" y="3833472"/>
                  <a:ext cx="97735" cy="97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824" extrusionOk="0">
                      <a:moveTo>
                        <a:pt x="824" y="408"/>
                      </a:moveTo>
                      <a:cubicBezTo>
                        <a:pt x="824" y="619"/>
                        <a:pt x="648" y="823"/>
                        <a:pt x="409" y="823"/>
                      </a:cubicBezTo>
                      <a:cubicBezTo>
                        <a:pt x="177" y="823"/>
                        <a:pt x="1" y="619"/>
                        <a:pt x="1" y="408"/>
                      </a:cubicBezTo>
                      <a:cubicBezTo>
                        <a:pt x="1" y="176"/>
                        <a:pt x="177" y="0"/>
                        <a:pt x="409" y="0"/>
                      </a:cubicBezTo>
                      <a:cubicBezTo>
                        <a:pt x="648" y="0"/>
                        <a:pt x="824" y="176"/>
                        <a:pt x="824" y="4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7"/>
                <p:cNvSpPr/>
                <p:nvPr/>
              </p:nvSpPr>
              <p:spPr>
                <a:xfrm>
                  <a:off x="5173359" y="3148622"/>
                  <a:ext cx="1206382" cy="145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1" h="12308" extrusionOk="0">
                      <a:moveTo>
                        <a:pt x="9819" y="0"/>
                      </a:moveTo>
                      <a:lnTo>
                        <a:pt x="1" y="0"/>
                      </a:lnTo>
                      <a:lnTo>
                        <a:pt x="1" y="12308"/>
                      </a:lnTo>
                      <a:lnTo>
                        <a:pt x="10171" y="12308"/>
                      </a:lnTo>
                      <a:lnTo>
                        <a:pt x="10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>
                  <a:off x="6379611" y="3148622"/>
                  <a:ext cx="1487488" cy="145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1" h="12308" extrusionOk="0">
                      <a:moveTo>
                        <a:pt x="1" y="0"/>
                      </a:moveTo>
                      <a:lnTo>
                        <a:pt x="1" y="12308"/>
                      </a:lnTo>
                      <a:lnTo>
                        <a:pt x="12540" y="12308"/>
                      </a:lnTo>
                      <a:lnTo>
                        <a:pt x="125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>
                  <a:off x="6629876" y="3669910"/>
                  <a:ext cx="1014471" cy="938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3" h="7913" extrusionOk="0">
                      <a:moveTo>
                        <a:pt x="0" y="7913"/>
                      </a:moveTo>
                      <a:lnTo>
                        <a:pt x="8553" y="7913"/>
                      </a:lnTo>
                      <a:lnTo>
                        <a:pt x="8553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>
                  <a:off x="5093298" y="2394503"/>
                  <a:ext cx="1519157" cy="75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8" h="6359" extrusionOk="0">
                      <a:moveTo>
                        <a:pt x="1" y="5683"/>
                      </a:moveTo>
                      <a:lnTo>
                        <a:pt x="233" y="6358"/>
                      </a:lnTo>
                      <a:lnTo>
                        <a:pt x="10494" y="6358"/>
                      </a:lnTo>
                      <a:lnTo>
                        <a:pt x="128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>
                  <a:off x="6337861" y="2394503"/>
                  <a:ext cx="1623534" cy="75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8" h="6359" extrusionOk="0">
                      <a:moveTo>
                        <a:pt x="2315" y="0"/>
                      </a:moveTo>
                      <a:lnTo>
                        <a:pt x="13687" y="5655"/>
                      </a:lnTo>
                      <a:lnTo>
                        <a:pt x="13476" y="6358"/>
                      </a:lnTo>
                      <a:lnTo>
                        <a:pt x="1" y="6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>
                  <a:off x="5423624" y="3513939"/>
                  <a:ext cx="754241" cy="305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9" h="2575" extrusionOk="0">
                      <a:moveTo>
                        <a:pt x="1" y="2575"/>
                      </a:moveTo>
                      <a:lnTo>
                        <a:pt x="6359" y="2575"/>
                      </a:lnTo>
                      <a:lnTo>
                        <a:pt x="635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>
                  <a:off x="5479489" y="3513939"/>
                  <a:ext cx="698376" cy="305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8" h="2575" extrusionOk="0">
                      <a:moveTo>
                        <a:pt x="1" y="2575"/>
                      </a:moveTo>
                      <a:lnTo>
                        <a:pt x="5888" y="2575"/>
                      </a:lnTo>
                      <a:lnTo>
                        <a:pt x="588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>
                  <a:off x="5593828" y="3513939"/>
                  <a:ext cx="187760" cy="305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2575" extrusionOk="0">
                      <a:moveTo>
                        <a:pt x="352" y="2575"/>
                      </a:moveTo>
                      <a:lnTo>
                        <a:pt x="1583" y="1"/>
                      </a:lnTo>
                      <a:lnTo>
                        <a:pt x="1231" y="1"/>
                      </a:lnTo>
                      <a:lnTo>
                        <a:pt x="0" y="2575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>
                  <a:off x="5701406" y="3513939"/>
                  <a:ext cx="187878" cy="305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2575" extrusionOk="0">
                      <a:moveTo>
                        <a:pt x="352" y="2575"/>
                      </a:moveTo>
                      <a:lnTo>
                        <a:pt x="1583" y="1"/>
                      </a:lnTo>
                      <a:lnTo>
                        <a:pt x="1232" y="1"/>
                      </a:lnTo>
                      <a:lnTo>
                        <a:pt x="1" y="2575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>
                  <a:off x="7571630" y="3669910"/>
                  <a:ext cx="72708" cy="938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7913" extrusionOk="0">
                      <a:moveTo>
                        <a:pt x="1" y="7913"/>
                      </a:moveTo>
                      <a:lnTo>
                        <a:pt x="613" y="7913"/>
                      </a:lnTo>
                      <a:lnTo>
                        <a:pt x="61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>
                  <a:off x="4158186" y="3433877"/>
                  <a:ext cx="795992" cy="580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1" h="4896" extrusionOk="0">
                      <a:moveTo>
                        <a:pt x="1" y="4895"/>
                      </a:moveTo>
                      <a:lnTo>
                        <a:pt x="6710" y="4895"/>
                      </a:lnTo>
                      <a:lnTo>
                        <a:pt x="671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>
                  <a:off x="4158186" y="3433877"/>
                  <a:ext cx="740957" cy="580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4896" extrusionOk="0">
                      <a:moveTo>
                        <a:pt x="1" y="4895"/>
                      </a:moveTo>
                      <a:lnTo>
                        <a:pt x="6246" y="4895"/>
                      </a:lnTo>
                      <a:lnTo>
                        <a:pt x="624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>
                  <a:off x="4512708" y="3433877"/>
                  <a:ext cx="31787" cy="580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4896" extrusionOk="0">
                      <a:moveTo>
                        <a:pt x="1" y="4895"/>
                      </a:moveTo>
                      <a:lnTo>
                        <a:pt x="1" y="0"/>
                      </a:lnTo>
                      <a:lnTo>
                        <a:pt x="268" y="0"/>
                      </a:lnTo>
                      <a:lnTo>
                        <a:pt x="268" y="4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4860588" y="3433877"/>
                  <a:ext cx="38548" cy="580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896" extrusionOk="0">
                      <a:moveTo>
                        <a:pt x="1" y="4895"/>
                      </a:moveTo>
                      <a:lnTo>
                        <a:pt x="324" y="4895"/>
                      </a:lnTo>
                      <a:lnTo>
                        <a:pt x="32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>
                  <a:off x="4158186" y="3705018"/>
                  <a:ext cx="740957" cy="3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296" extrusionOk="0">
                      <a:moveTo>
                        <a:pt x="1" y="296"/>
                      </a:moveTo>
                      <a:lnTo>
                        <a:pt x="6246" y="296"/>
                      </a:lnTo>
                      <a:lnTo>
                        <a:pt x="624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>
                  <a:off x="4265764" y="3528290"/>
                  <a:ext cx="115289" cy="12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083" extrusionOk="0">
                      <a:moveTo>
                        <a:pt x="884" y="1"/>
                      </a:moveTo>
                      <a:cubicBezTo>
                        <a:pt x="861" y="1"/>
                        <a:pt x="838" y="10"/>
                        <a:pt x="824" y="27"/>
                      </a:cubicBezTo>
                      <a:lnTo>
                        <a:pt x="36" y="935"/>
                      </a:lnTo>
                      <a:cubicBezTo>
                        <a:pt x="1" y="963"/>
                        <a:pt x="1" y="1019"/>
                        <a:pt x="36" y="1047"/>
                      </a:cubicBezTo>
                      <a:cubicBezTo>
                        <a:pt x="36" y="1047"/>
                        <a:pt x="64" y="1082"/>
                        <a:pt x="92" y="1082"/>
                      </a:cubicBezTo>
                      <a:cubicBezTo>
                        <a:pt x="92" y="1082"/>
                        <a:pt x="121" y="1047"/>
                        <a:pt x="149" y="1047"/>
                      </a:cubicBezTo>
                      <a:lnTo>
                        <a:pt x="943" y="112"/>
                      </a:lnTo>
                      <a:cubicBezTo>
                        <a:pt x="972" y="84"/>
                        <a:pt x="972" y="55"/>
                        <a:pt x="943" y="27"/>
                      </a:cubicBezTo>
                      <a:cubicBezTo>
                        <a:pt x="929" y="10"/>
                        <a:pt x="906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4687063" y="3789231"/>
                  <a:ext cx="117780" cy="12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1077" extrusionOk="0">
                      <a:moveTo>
                        <a:pt x="907" y="1"/>
                      </a:moveTo>
                      <a:cubicBezTo>
                        <a:pt x="885" y="1"/>
                        <a:pt x="862" y="8"/>
                        <a:pt x="845" y="22"/>
                      </a:cubicBezTo>
                      <a:lnTo>
                        <a:pt x="29" y="929"/>
                      </a:lnTo>
                      <a:cubicBezTo>
                        <a:pt x="1" y="957"/>
                        <a:pt x="29" y="1020"/>
                        <a:pt x="57" y="1048"/>
                      </a:cubicBezTo>
                      <a:lnTo>
                        <a:pt x="85" y="1077"/>
                      </a:lnTo>
                      <a:cubicBezTo>
                        <a:pt x="113" y="1077"/>
                        <a:pt x="141" y="1048"/>
                        <a:pt x="141" y="1048"/>
                      </a:cubicBezTo>
                      <a:lnTo>
                        <a:pt x="964" y="113"/>
                      </a:lnTo>
                      <a:cubicBezTo>
                        <a:pt x="992" y="78"/>
                        <a:pt x="992" y="50"/>
                        <a:pt x="964" y="22"/>
                      </a:cubicBezTo>
                      <a:cubicBezTo>
                        <a:pt x="950" y="8"/>
                        <a:pt x="929" y="1"/>
                        <a:pt x="907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4607002" y="3816748"/>
                  <a:ext cx="114340" cy="12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077" extrusionOk="0">
                      <a:moveTo>
                        <a:pt x="894" y="1"/>
                      </a:moveTo>
                      <a:cubicBezTo>
                        <a:pt x="880" y="1"/>
                        <a:pt x="866" y="8"/>
                        <a:pt x="851" y="22"/>
                      </a:cubicBezTo>
                      <a:lnTo>
                        <a:pt x="29" y="964"/>
                      </a:lnTo>
                      <a:cubicBezTo>
                        <a:pt x="0" y="992"/>
                        <a:pt x="0" y="1020"/>
                        <a:pt x="29" y="1048"/>
                      </a:cubicBezTo>
                      <a:cubicBezTo>
                        <a:pt x="29" y="1077"/>
                        <a:pt x="57" y="1077"/>
                        <a:pt x="85" y="1077"/>
                      </a:cubicBezTo>
                      <a:cubicBezTo>
                        <a:pt x="85" y="1077"/>
                        <a:pt x="113" y="1077"/>
                        <a:pt x="148" y="1048"/>
                      </a:cubicBezTo>
                      <a:lnTo>
                        <a:pt x="964" y="141"/>
                      </a:lnTo>
                      <a:cubicBezTo>
                        <a:pt x="964" y="113"/>
                        <a:pt x="964" y="57"/>
                        <a:pt x="936" y="22"/>
                      </a:cubicBezTo>
                      <a:cubicBezTo>
                        <a:pt x="922" y="8"/>
                        <a:pt x="908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5093298" y="2394503"/>
                  <a:ext cx="1519157" cy="75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8" h="6359" extrusionOk="0">
                      <a:moveTo>
                        <a:pt x="1" y="5683"/>
                      </a:moveTo>
                      <a:lnTo>
                        <a:pt x="233" y="6358"/>
                      </a:lnTo>
                      <a:lnTo>
                        <a:pt x="10494" y="6358"/>
                      </a:lnTo>
                      <a:lnTo>
                        <a:pt x="12808" y="0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42" name="Google Shape;342;p7"/>
                <p:cNvGrpSpPr/>
                <p:nvPr/>
              </p:nvGrpSpPr>
              <p:grpSpPr>
                <a:xfrm>
                  <a:off x="5951675" y="3577056"/>
                  <a:ext cx="2233218" cy="1032855"/>
                  <a:chOff x="5951675" y="3577056"/>
                  <a:chExt cx="2233218" cy="1032855"/>
                </a:xfrm>
              </p:grpSpPr>
              <p:sp>
                <p:nvSpPr>
                  <p:cNvPr id="343" name="Google Shape;343;p7"/>
                  <p:cNvSpPr/>
                  <p:nvPr/>
                </p:nvSpPr>
                <p:spPr>
                  <a:xfrm>
                    <a:off x="5951675" y="3812955"/>
                    <a:ext cx="737887" cy="796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0" h="4277" extrusionOk="0">
                        <a:moveTo>
                          <a:pt x="1146" y="4276"/>
                        </a:moveTo>
                        <a:cubicBezTo>
                          <a:pt x="499" y="4276"/>
                          <a:pt x="0" y="3749"/>
                          <a:pt x="0" y="3130"/>
                        </a:cubicBezTo>
                        <a:cubicBezTo>
                          <a:pt x="0" y="2666"/>
                          <a:pt x="267" y="2286"/>
                          <a:pt x="675" y="2110"/>
                        </a:cubicBezTo>
                        <a:cubicBezTo>
                          <a:pt x="647" y="2019"/>
                          <a:pt x="619" y="1899"/>
                          <a:pt x="619" y="1815"/>
                        </a:cubicBezTo>
                        <a:cubicBezTo>
                          <a:pt x="619" y="1372"/>
                          <a:pt x="907" y="1020"/>
                          <a:pt x="1322" y="936"/>
                        </a:cubicBezTo>
                        <a:cubicBezTo>
                          <a:pt x="1294" y="844"/>
                          <a:pt x="1294" y="788"/>
                          <a:pt x="1294" y="703"/>
                        </a:cubicBezTo>
                        <a:cubicBezTo>
                          <a:pt x="1294" y="317"/>
                          <a:pt x="1611" y="0"/>
                          <a:pt x="1997" y="0"/>
                        </a:cubicBezTo>
                        <a:cubicBezTo>
                          <a:pt x="2377" y="0"/>
                          <a:pt x="2701" y="317"/>
                          <a:pt x="2701" y="703"/>
                        </a:cubicBezTo>
                        <a:cubicBezTo>
                          <a:pt x="2701" y="788"/>
                          <a:pt x="2701" y="844"/>
                          <a:pt x="2666" y="936"/>
                        </a:cubicBezTo>
                        <a:cubicBezTo>
                          <a:pt x="3052" y="1055"/>
                          <a:pt x="3341" y="1407"/>
                          <a:pt x="3341" y="1815"/>
                        </a:cubicBezTo>
                        <a:cubicBezTo>
                          <a:pt x="3341" y="1899"/>
                          <a:pt x="3313" y="2019"/>
                          <a:pt x="3284" y="2110"/>
                        </a:cubicBezTo>
                        <a:cubicBezTo>
                          <a:pt x="3692" y="2286"/>
                          <a:pt x="3960" y="2666"/>
                          <a:pt x="3960" y="3130"/>
                        </a:cubicBezTo>
                        <a:cubicBezTo>
                          <a:pt x="3960" y="3749"/>
                          <a:pt x="3460" y="4276"/>
                          <a:pt x="2813" y="427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7"/>
                  <p:cNvSpPr/>
                  <p:nvPr/>
                </p:nvSpPr>
                <p:spPr>
                  <a:xfrm>
                    <a:off x="7431168" y="3801030"/>
                    <a:ext cx="753725" cy="808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5" h="4341" extrusionOk="0">
                        <a:moveTo>
                          <a:pt x="1203" y="4340"/>
                        </a:moveTo>
                        <a:cubicBezTo>
                          <a:pt x="528" y="4340"/>
                          <a:pt x="0" y="3813"/>
                          <a:pt x="0" y="3194"/>
                        </a:cubicBezTo>
                        <a:cubicBezTo>
                          <a:pt x="0" y="2730"/>
                          <a:pt x="296" y="2315"/>
                          <a:pt x="704" y="2139"/>
                        </a:cubicBezTo>
                        <a:cubicBezTo>
                          <a:pt x="675" y="2055"/>
                          <a:pt x="647" y="1935"/>
                          <a:pt x="647" y="1851"/>
                        </a:cubicBezTo>
                        <a:cubicBezTo>
                          <a:pt x="647" y="1407"/>
                          <a:pt x="971" y="1056"/>
                          <a:pt x="1379" y="943"/>
                        </a:cubicBezTo>
                        <a:cubicBezTo>
                          <a:pt x="1351" y="880"/>
                          <a:pt x="1323" y="796"/>
                          <a:pt x="1323" y="704"/>
                        </a:cubicBezTo>
                        <a:cubicBezTo>
                          <a:pt x="1323" y="324"/>
                          <a:pt x="1646" y="1"/>
                          <a:pt x="2054" y="1"/>
                        </a:cubicBezTo>
                        <a:cubicBezTo>
                          <a:pt x="2434" y="1"/>
                          <a:pt x="2757" y="324"/>
                          <a:pt x="2757" y="704"/>
                        </a:cubicBezTo>
                        <a:cubicBezTo>
                          <a:pt x="2757" y="796"/>
                          <a:pt x="2757" y="880"/>
                          <a:pt x="2729" y="971"/>
                        </a:cubicBezTo>
                        <a:cubicBezTo>
                          <a:pt x="3109" y="1056"/>
                          <a:pt x="3404" y="1436"/>
                          <a:pt x="3404" y="1851"/>
                        </a:cubicBezTo>
                        <a:cubicBezTo>
                          <a:pt x="3404" y="1935"/>
                          <a:pt x="3376" y="2055"/>
                          <a:pt x="3341" y="2139"/>
                        </a:cubicBezTo>
                        <a:cubicBezTo>
                          <a:pt x="3756" y="2315"/>
                          <a:pt x="4044" y="2730"/>
                          <a:pt x="4044" y="3194"/>
                        </a:cubicBezTo>
                        <a:cubicBezTo>
                          <a:pt x="4044" y="3813"/>
                          <a:pt x="3517" y="4340"/>
                          <a:pt x="2877" y="434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7"/>
                  <p:cNvSpPr/>
                  <p:nvPr/>
                </p:nvSpPr>
                <p:spPr>
                  <a:xfrm>
                    <a:off x="6377448" y="3577056"/>
                    <a:ext cx="962048" cy="10328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3" h="5543" extrusionOk="0">
                        <a:moveTo>
                          <a:pt x="1499" y="5542"/>
                        </a:moveTo>
                        <a:cubicBezTo>
                          <a:pt x="676" y="5542"/>
                          <a:pt x="1" y="4867"/>
                          <a:pt x="1" y="4044"/>
                        </a:cubicBezTo>
                        <a:cubicBezTo>
                          <a:pt x="1" y="3460"/>
                          <a:pt x="352" y="2961"/>
                          <a:pt x="880" y="2729"/>
                        </a:cubicBezTo>
                        <a:cubicBezTo>
                          <a:pt x="824" y="2609"/>
                          <a:pt x="796" y="2462"/>
                          <a:pt x="796" y="2349"/>
                        </a:cubicBezTo>
                        <a:cubicBezTo>
                          <a:pt x="796" y="1794"/>
                          <a:pt x="1203" y="1322"/>
                          <a:pt x="1731" y="1203"/>
                        </a:cubicBezTo>
                        <a:cubicBezTo>
                          <a:pt x="1703" y="1118"/>
                          <a:pt x="1675" y="999"/>
                          <a:pt x="1675" y="879"/>
                        </a:cubicBezTo>
                        <a:cubicBezTo>
                          <a:pt x="1675" y="387"/>
                          <a:pt x="2083" y="0"/>
                          <a:pt x="2582" y="0"/>
                        </a:cubicBezTo>
                        <a:cubicBezTo>
                          <a:pt x="3109" y="0"/>
                          <a:pt x="3517" y="387"/>
                          <a:pt x="3517" y="879"/>
                        </a:cubicBezTo>
                        <a:cubicBezTo>
                          <a:pt x="3517" y="999"/>
                          <a:pt x="3489" y="1118"/>
                          <a:pt x="3461" y="1203"/>
                        </a:cubicBezTo>
                        <a:cubicBezTo>
                          <a:pt x="3960" y="1351"/>
                          <a:pt x="4340" y="1822"/>
                          <a:pt x="4340" y="2349"/>
                        </a:cubicBezTo>
                        <a:cubicBezTo>
                          <a:pt x="4340" y="2462"/>
                          <a:pt x="4312" y="2609"/>
                          <a:pt x="4284" y="2729"/>
                        </a:cubicBezTo>
                        <a:cubicBezTo>
                          <a:pt x="4811" y="2961"/>
                          <a:pt x="5163" y="3460"/>
                          <a:pt x="5163" y="4044"/>
                        </a:cubicBezTo>
                        <a:cubicBezTo>
                          <a:pt x="5163" y="4867"/>
                          <a:pt x="4488" y="5542"/>
                          <a:pt x="3637" y="554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46" name="Google Shape;346;p7"/>
            <p:cNvGrpSpPr/>
            <p:nvPr/>
          </p:nvGrpSpPr>
          <p:grpSpPr>
            <a:xfrm>
              <a:off x="1654271" y="4766147"/>
              <a:ext cx="859478" cy="639647"/>
              <a:chOff x="5951675" y="3577056"/>
              <a:chExt cx="1387821" cy="1032855"/>
            </a:xfrm>
          </p:grpSpPr>
          <p:sp>
            <p:nvSpPr>
              <p:cNvPr id="347" name="Google Shape;347;p7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6371628" y="76028"/>
            <a:ext cx="3356101" cy="5128818"/>
            <a:chOff x="6371628" y="76028"/>
            <a:chExt cx="3356101" cy="5128818"/>
          </a:xfrm>
        </p:grpSpPr>
        <p:grpSp>
          <p:nvGrpSpPr>
            <p:cNvPr id="352" name="Google Shape;352;p8"/>
            <p:cNvGrpSpPr/>
            <p:nvPr/>
          </p:nvGrpSpPr>
          <p:grpSpPr>
            <a:xfrm>
              <a:off x="6830033" y="76028"/>
              <a:ext cx="2897695" cy="1572227"/>
              <a:chOff x="6229583" y="1671653"/>
              <a:chExt cx="2897695" cy="1572227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7524304" y="1671653"/>
                <a:ext cx="1415426" cy="380324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3693" extrusionOk="0">
                    <a:moveTo>
                      <a:pt x="13743" y="3693"/>
                    </a:moveTo>
                    <a:lnTo>
                      <a:pt x="13743" y="3489"/>
                    </a:lnTo>
                    <a:cubicBezTo>
                      <a:pt x="13743" y="1555"/>
                      <a:pt x="11894" y="1"/>
                      <a:pt x="9608" y="1"/>
                    </a:cubicBezTo>
                    <a:cubicBezTo>
                      <a:pt x="7850" y="1"/>
                      <a:pt x="6359" y="943"/>
                      <a:pt x="5768" y="2230"/>
                    </a:cubicBezTo>
                    <a:cubicBezTo>
                      <a:pt x="5156" y="1674"/>
                      <a:pt x="4277" y="1323"/>
                      <a:pt x="3306" y="1323"/>
                    </a:cubicBezTo>
                    <a:cubicBezTo>
                      <a:pt x="1639" y="1323"/>
                      <a:pt x="261" y="2350"/>
                      <a:pt x="1" y="36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8168647" y="2986982"/>
                <a:ext cx="958632" cy="256898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6229583" y="2369875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356;p8"/>
            <p:cNvSpPr/>
            <p:nvPr/>
          </p:nvSpPr>
          <p:spPr>
            <a:xfrm flipH="1">
              <a:off x="6371628" y="4475676"/>
              <a:ext cx="1350173" cy="699458"/>
            </a:xfrm>
            <a:custGeom>
              <a:avLst/>
              <a:gdLst/>
              <a:ahLst/>
              <a:cxnLst/>
              <a:rect l="l" t="t" r="r" b="b"/>
              <a:pathLst>
                <a:path w="49380" h="25579" extrusionOk="0">
                  <a:moveTo>
                    <a:pt x="0" y="28"/>
                  </a:moveTo>
                  <a:lnTo>
                    <a:pt x="0" y="25579"/>
                  </a:lnTo>
                  <a:lnTo>
                    <a:pt x="49379" y="25579"/>
                  </a:lnTo>
                  <a:cubicBezTo>
                    <a:pt x="45335" y="20480"/>
                    <a:pt x="38801" y="18019"/>
                    <a:pt x="32380" y="18757"/>
                  </a:cubicBezTo>
                  <a:cubicBezTo>
                    <a:pt x="32029" y="17315"/>
                    <a:pt x="31473" y="15909"/>
                    <a:pt x="30622" y="14594"/>
                  </a:cubicBezTo>
                  <a:cubicBezTo>
                    <a:pt x="27021" y="8876"/>
                    <a:pt x="19812" y="6506"/>
                    <a:pt x="13335" y="8468"/>
                  </a:cubicBezTo>
                  <a:cubicBezTo>
                    <a:pt x="13068" y="7265"/>
                    <a:pt x="12632" y="6098"/>
                    <a:pt x="11928" y="4979"/>
                  </a:cubicBezTo>
                  <a:cubicBezTo>
                    <a:pt x="10226" y="2286"/>
                    <a:pt x="7441" y="556"/>
                    <a:pt x="4424" y="0"/>
                  </a:cubicBezTo>
                  <a:lnTo>
                    <a:pt x="120" y="0"/>
                  </a:lnTo>
                  <a:cubicBezTo>
                    <a:pt x="92" y="0"/>
                    <a:pt x="29" y="28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8"/>
            <p:cNvGrpSpPr/>
            <p:nvPr/>
          </p:nvGrpSpPr>
          <p:grpSpPr>
            <a:xfrm>
              <a:off x="7427902" y="2101392"/>
              <a:ext cx="1798063" cy="3103454"/>
              <a:chOff x="4537475" y="1366675"/>
              <a:chExt cx="1878265" cy="3241882"/>
            </a:xfrm>
          </p:grpSpPr>
          <p:sp>
            <p:nvSpPr>
              <p:cNvPr id="358" name="Google Shape;358;p8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" name="Google Shape;397;p8"/>
            <p:cNvSpPr/>
            <p:nvPr/>
          </p:nvSpPr>
          <p:spPr>
            <a:xfrm>
              <a:off x="7878400" y="697525"/>
              <a:ext cx="840952" cy="1162694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8" name="Google Shape;398;p8"/>
          <p:cNvCxnSpPr/>
          <p:nvPr/>
        </p:nvCxnSpPr>
        <p:spPr>
          <a:xfrm>
            <a:off x="505850" y="-9175"/>
            <a:ext cx="0" cy="51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8"/>
          <p:cNvSpPr/>
          <p:nvPr/>
        </p:nvSpPr>
        <p:spPr>
          <a:xfrm>
            <a:off x="375950" y="0"/>
            <a:ext cx="259800" cy="288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2" name="Google Shape;402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5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9"/>
          <p:cNvSpPr/>
          <p:nvPr/>
        </p:nvSpPr>
        <p:spPr>
          <a:xfrm flipH="1">
            <a:off x="1751808" y="5077051"/>
            <a:ext cx="312100" cy="79099"/>
          </a:xfrm>
          <a:custGeom>
            <a:avLst/>
            <a:gdLst/>
            <a:ahLst/>
            <a:cxnLst/>
            <a:rect l="l" t="t" r="r" b="b"/>
            <a:pathLst>
              <a:path w="4249" h="936" extrusionOk="0">
                <a:moveTo>
                  <a:pt x="1027" y="0"/>
                </a:moveTo>
                <a:lnTo>
                  <a:pt x="1027" y="0"/>
                </a:lnTo>
                <a:lnTo>
                  <a:pt x="1" y="0"/>
                </a:lnTo>
                <a:lnTo>
                  <a:pt x="1" y="936"/>
                </a:lnTo>
                <a:lnTo>
                  <a:pt x="4248" y="936"/>
                </a:lnTo>
                <a:lnTo>
                  <a:pt x="42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9"/>
          <p:cNvSpPr/>
          <p:nvPr/>
        </p:nvSpPr>
        <p:spPr>
          <a:xfrm flipH="1">
            <a:off x="-1069880" y="4564551"/>
            <a:ext cx="45028" cy="581249"/>
          </a:xfrm>
          <a:custGeom>
            <a:avLst/>
            <a:gdLst/>
            <a:ahLst/>
            <a:cxnLst/>
            <a:rect l="l" t="t" r="r" b="b"/>
            <a:pathLst>
              <a:path w="613" h="7913" extrusionOk="0">
                <a:moveTo>
                  <a:pt x="1" y="7913"/>
                </a:moveTo>
                <a:lnTo>
                  <a:pt x="613" y="7913"/>
                </a:lnTo>
                <a:lnTo>
                  <a:pt x="613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9"/>
          <p:cNvGrpSpPr/>
          <p:nvPr/>
        </p:nvGrpSpPr>
        <p:grpSpPr>
          <a:xfrm>
            <a:off x="-1266231" y="667175"/>
            <a:ext cx="4576156" cy="4519531"/>
            <a:chOff x="-1266231" y="667175"/>
            <a:chExt cx="4576156" cy="4519531"/>
          </a:xfrm>
        </p:grpSpPr>
        <p:grpSp>
          <p:nvGrpSpPr>
            <p:cNvPr id="406" name="Google Shape;406;p9"/>
            <p:cNvGrpSpPr/>
            <p:nvPr/>
          </p:nvGrpSpPr>
          <p:grpSpPr>
            <a:xfrm>
              <a:off x="-1266231" y="1293100"/>
              <a:ext cx="4576156" cy="3893605"/>
              <a:chOff x="-1266231" y="1293100"/>
              <a:chExt cx="4576156" cy="3893605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2122089" y="4531451"/>
                <a:ext cx="1187836" cy="615367"/>
              </a:xfrm>
              <a:custGeom>
                <a:avLst/>
                <a:gdLst/>
                <a:ahLst/>
                <a:cxnLst/>
                <a:rect l="l" t="t" r="r" b="b"/>
                <a:pathLst>
                  <a:path w="49380" h="25579" extrusionOk="0">
                    <a:moveTo>
                      <a:pt x="0" y="28"/>
                    </a:moveTo>
                    <a:lnTo>
                      <a:pt x="0" y="25579"/>
                    </a:lnTo>
                    <a:lnTo>
                      <a:pt x="49379" y="25579"/>
                    </a:lnTo>
                    <a:cubicBezTo>
                      <a:pt x="45335" y="20480"/>
                      <a:pt x="38801" y="18019"/>
                      <a:pt x="32380" y="18757"/>
                    </a:cubicBezTo>
                    <a:cubicBezTo>
                      <a:pt x="32029" y="17315"/>
                      <a:pt x="31473" y="15909"/>
                      <a:pt x="30622" y="14594"/>
                    </a:cubicBezTo>
                    <a:cubicBezTo>
                      <a:pt x="27021" y="8876"/>
                      <a:pt x="19812" y="6506"/>
                      <a:pt x="13335" y="8468"/>
                    </a:cubicBezTo>
                    <a:cubicBezTo>
                      <a:pt x="13068" y="7265"/>
                      <a:pt x="12632" y="6098"/>
                      <a:pt x="11928" y="4979"/>
                    </a:cubicBezTo>
                    <a:cubicBezTo>
                      <a:pt x="10226" y="2286"/>
                      <a:pt x="7441" y="556"/>
                      <a:pt x="4424" y="0"/>
                    </a:cubicBezTo>
                    <a:lnTo>
                      <a:pt x="120" y="0"/>
                    </a:lnTo>
                    <a:cubicBezTo>
                      <a:pt x="92" y="0"/>
                      <a:pt x="29" y="28"/>
                      <a:pt x="0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9"/>
              <p:cNvGrpSpPr/>
              <p:nvPr/>
            </p:nvGrpSpPr>
            <p:grpSpPr>
              <a:xfrm>
                <a:off x="-1266231" y="2821088"/>
                <a:ext cx="3547638" cy="2365617"/>
                <a:chOff x="-1266231" y="2780188"/>
                <a:chExt cx="3547638" cy="2365617"/>
              </a:xfrm>
            </p:grpSpPr>
            <p:sp>
              <p:nvSpPr>
                <p:cNvPr id="409" name="Google Shape;409;p9"/>
                <p:cNvSpPr/>
                <p:nvPr/>
              </p:nvSpPr>
              <p:spPr>
                <a:xfrm flipH="1">
                  <a:off x="-383313" y="3667228"/>
                  <a:ext cx="1657365" cy="1478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3" h="20129" extrusionOk="0">
                      <a:moveTo>
                        <a:pt x="1" y="1"/>
                      </a:moveTo>
                      <a:lnTo>
                        <a:pt x="1" y="20129"/>
                      </a:lnTo>
                      <a:lnTo>
                        <a:pt x="22563" y="20129"/>
                      </a:lnTo>
                      <a:lnTo>
                        <a:pt x="225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 flipH="1">
                  <a:off x="1273972" y="3122708"/>
                  <a:ext cx="938681" cy="2023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9" h="27542" extrusionOk="0">
                      <a:moveTo>
                        <a:pt x="12547" y="7414"/>
                      </a:moveTo>
                      <a:lnTo>
                        <a:pt x="6330" y="1"/>
                      </a:lnTo>
                      <a:lnTo>
                        <a:pt x="0" y="7385"/>
                      </a:lnTo>
                      <a:lnTo>
                        <a:pt x="0" y="27542"/>
                      </a:lnTo>
                      <a:lnTo>
                        <a:pt x="12779" y="27542"/>
                      </a:lnTo>
                      <a:lnTo>
                        <a:pt x="12779" y="741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9"/>
                <p:cNvSpPr/>
                <p:nvPr/>
              </p:nvSpPr>
              <p:spPr>
                <a:xfrm flipH="1">
                  <a:off x="1556041" y="3632631"/>
                  <a:ext cx="378734" cy="37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5156" extrusionOk="0">
                      <a:moveTo>
                        <a:pt x="2575" y="5155"/>
                      </a:moveTo>
                      <a:cubicBezTo>
                        <a:pt x="3981" y="5155"/>
                        <a:pt x="5156" y="3988"/>
                        <a:pt x="5156" y="2581"/>
                      </a:cubicBezTo>
                      <a:cubicBezTo>
                        <a:pt x="5156" y="1147"/>
                        <a:pt x="3981" y="0"/>
                        <a:pt x="2575" y="0"/>
                      </a:cubicBezTo>
                      <a:cubicBezTo>
                        <a:pt x="1168" y="0"/>
                        <a:pt x="1" y="1147"/>
                        <a:pt x="1" y="2581"/>
                      </a:cubicBezTo>
                      <a:cubicBezTo>
                        <a:pt x="1" y="3988"/>
                        <a:pt x="1168" y="5155"/>
                        <a:pt x="2575" y="51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9"/>
                <p:cNvSpPr/>
                <p:nvPr/>
              </p:nvSpPr>
              <p:spPr>
                <a:xfrm flipH="1">
                  <a:off x="1556041" y="3632631"/>
                  <a:ext cx="350821" cy="376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5128" extrusionOk="0">
                      <a:moveTo>
                        <a:pt x="2406" y="0"/>
                      </a:moveTo>
                      <a:cubicBezTo>
                        <a:pt x="3721" y="92"/>
                        <a:pt x="4776" y="1203"/>
                        <a:pt x="4776" y="2581"/>
                      </a:cubicBezTo>
                      <a:cubicBezTo>
                        <a:pt x="4776" y="3925"/>
                        <a:pt x="3721" y="5043"/>
                        <a:pt x="2406" y="5127"/>
                      </a:cubicBezTo>
                      <a:cubicBezTo>
                        <a:pt x="1055" y="5043"/>
                        <a:pt x="1" y="3925"/>
                        <a:pt x="1" y="2581"/>
                      </a:cubicBezTo>
                      <a:cubicBezTo>
                        <a:pt x="1" y="1203"/>
                        <a:pt x="1055" y="92"/>
                        <a:pt x="24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9"/>
                <p:cNvSpPr/>
                <p:nvPr/>
              </p:nvSpPr>
              <p:spPr>
                <a:xfrm flipH="1">
                  <a:off x="1616421" y="3645559"/>
                  <a:ext cx="266642" cy="32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4368" extrusionOk="0">
                      <a:moveTo>
                        <a:pt x="2813" y="0"/>
                      </a:moveTo>
                      <a:cubicBezTo>
                        <a:pt x="3102" y="120"/>
                        <a:pt x="3397" y="296"/>
                        <a:pt x="3629" y="499"/>
                      </a:cubicBezTo>
                      <a:lnTo>
                        <a:pt x="612" y="4368"/>
                      </a:lnTo>
                      <a:cubicBezTo>
                        <a:pt x="352" y="4164"/>
                        <a:pt x="148" y="3896"/>
                        <a:pt x="0" y="3608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 flipH="1">
                  <a:off x="1568897" y="3723053"/>
                  <a:ext cx="225874" cy="282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5" h="3841" extrusionOk="0">
                      <a:moveTo>
                        <a:pt x="2870" y="0"/>
                      </a:moveTo>
                      <a:cubicBezTo>
                        <a:pt x="2955" y="120"/>
                        <a:pt x="3018" y="267"/>
                        <a:pt x="3074" y="380"/>
                      </a:cubicBezTo>
                      <a:lnTo>
                        <a:pt x="380" y="3840"/>
                      </a:lnTo>
                      <a:cubicBezTo>
                        <a:pt x="233" y="3784"/>
                        <a:pt x="113" y="3749"/>
                        <a:pt x="1" y="3692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 flipH="1">
                  <a:off x="-460816" y="3027657"/>
                  <a:ext cx="2742222" cy="639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2" h="8708" extrusionOk="0">
                      <a:moveTo>
                        <a:pt x="1" y="8152"/>
                      </a:moveTo>
                      <a:lnTo>
                        <a:pt x="6942" y="1"/>
                      </a:lnTo>
                      <a:lnTo>
                        <a:pt x="30446" y="1"/>
                      </a:lnTo>
                      <a:lnTo>
                        <a:pt x="37332" y="8061"/>
                      </a:lnTo>
                      <a:lnTo>
                        <a:pt x="36776" y="8708"/>
                      </a:lnTo>
                      <a:lnTo>
                        <a:pt x="13483" y="8708"/>
                      </a:lnTo>
                      <a:lnTo>
                        <a:pt x="7266" y="1295"/>
                      </a:lnTo>
                      <a:lnTo>
                        <a:pt x="908" y="8708"/>
                      </a:lnTo>
                      <a:lnTo>
                        <a:pt x="380" y="87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9"/>
                <p:cNvSpPr/>
                <p:nvPr/>
              </p:nvSpPr>
              <p:spPr>
                <a:xfrm flipH="1">
                  <a:off x="-460808" y="3619703"/>
                  <a:ext cx="1751902" cy="4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0" h="648" extrusionOk="0">
                      <a:moveTo>
                        <a:pt x="23850" y="1"/>
                      </a:moveTo>
                      <a:lnTo>
                        <a:pt x="23294" y="648"/>
                      </a:lnTo>
                      <a:lnTo>
                        <a:pt x="1" y="648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9"/>
                <p:cNvSpPr/>
                <p:nvPr/>
              </p:nvSpPr>
              <p:spPr>
                <a:xfrm flipH="1">
                  <a:off x="1747683" y="3101038"/>
                  <a:ext cx="505811" cy="566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6" h="7709" extrusionOk="0">
                      <a:moveTo>
                        <a:pt x="6654" y="0"/>
                      </a:moveTo>
                      <a:lnTo>
                        <a:pt x="0" y="7709"/>
                      </a:lnTo>
                      <a:lnTo>
                        <a:pt x="528" y="7709"/>
                      </a:lnTo>
                      <a:lnTo>
                        <a:pt x="6886" y="2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 flipH="1">
                  <a:off x="57864" y="2903151"/>
                  <a:ext cx="380791" cy="486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4" h="6619" extrusionOk="0">
                      <a:moveTo>
                        <a:pt x="0" y="3046"/>
                      </a:moveTo>
                      <a:lnTo>
                        <a:pt x="0" y="6619"/>
                      </a:lnTo>
                      <a:lnTo>
                        <a:pt x="5184" y="6619"/>
                      </a:lnTo>
                      <a:lnTo>
                        <a:pt x="5184" y="2751"/>
                      </a:lnTo>
                      <a:lnTo>
                        <a:pt x="272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 flipH="1">
                  <a:off x="438579" y="3124764"/>
                  <a:ext cx="224332" cy="264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" h="3602" extrusionOk="0">
                      <a:moveTo>
                        <a:pt x="2990" y="85"/>
                      </a:moveTo>
                      <a:lnTo>
                        <a:pt x="1" y="85"/>
                      </a:lnTo>
                      <a:lnTo>
                        <a:pt x="3053" y="3602"/>
                      </a:lnTo>
                      <a:lnTo>
                        <a:pt x="30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9"/>
                <p:cNvSpPr/>
                <p:nvPr/>
              </p:nvSpPr>
              <p:spPr>
                <a:xfrm flipH="1">
                  <a:off x="-54231" y="2780188"/>
                  <a:ext cx="859203" cy="350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7" h="4777" extrusionOk="0">
                      <a:moveTo>
                        <a:pt x="1" y="4045"/>
                      </a:moveTo>
                      <a:lnTo>
                        <a:pt x="3433" y="1"/>
                      </a:lnTo>
                      <a:lnTo>
                        <a:pt x="8061" y="1"/>
                      </a:lnTo>
                      <a:lnTo>
                        <a:pt x="11697" y="4045"/>
                      </a:lnTo>
                      <a:lnTo>
                        <a:pt x="11078" y="4776"/>
                      </a:lnTo>
                      <a:lnTo>
                        <a:pt x="10466" y="4776"/>
                      </a:lnTo>
                      <a:lnTo>
                        <a:pt x="7709" y="1675"/>
                      </a:lnTo>
                      <a:lnTo>
                        <a:pt x="4952" y="4776"/>
                      </a:lnTo>
                      <a:lnTo>
                        <a:pt x="556" y="47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9"/>
                <p:cNvSpPr/>
                <p:nvPr/>
              </p:nvSpPr>
              <p:spPr>
                <a:xfrm flipH="1">
                  <a:off x="714475" y="2971905"/>
                  <a:ext cx="90497" cy="105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435" extrusionOk="0">
                      <a:moveTo>
                        <a:pt x="1232" y="0"/>
                      </a:moveTo>
                      <a:lnTo>
                        <a:pt x="1" y="1435"/>
                      </a:lnTo>
                      <a:close/>
                    </a:path>
                  </a:pathLst>
                </a:custGeom>
                <a:solidFill>
                  <a:srgbClr val="332B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9"/>
                <p:cNvSpPr/>
                <p:nvPr/>
              </p:nvSpPr>
              <p:spPr>
                <a:xfrm flipH="1">
                  <a:off x="441149" y="3077239"/>
                  <a:ext cx="363823" cy="53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733" extrusionOk="0">
                      <a:moveTo>
                        <a:pt x="1" y="1"/>
                      </a:moveTo>
                      <a:lnTo>
                        <a:pt x="556" y="732"/>
                      </a:lnTo>
                      <a:lnTo>
                        <a:pt x="4952" y="732"/>
                      </a:lnTo>
                      <a:lnTo>
                        <a:pt x="451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 flipH="1">
                  <a:off x="-8759" y="2877369"/>
                  <a:ext cx="247470" cy="253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9" h="3454" extrusionOk="0">
                      <a:moveTo>
                        <a:pt x="3369" y="3453"/>
                      </a:moveTo>
                      <a:lnTo>
                        <a:pt x="2757" y="3453"/>
                      </a:lnTo>
                      <a:lnTo>
                        <a:pt x="0" y="352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 flipH="1">
                  <a:off x="212851" y="2780188"/>
                  <a:ext cx="592121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1" h="4045" extrusionOk="0">
                      <a:moveTo>
                        <a:pt x="4516" y="4045"/>
                      </a:moveTo>
                      <a:lnTo>
                        <a:pt x="1" y="4045"/>
                      </a:lnTo>
                      <a:lnTo>
                        <a:pt x="3433" y="1"/>
                      </a:lnTo>
                      <a:lnTo>
                        <a:pt x="8061" y="1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9"/>
                <p:cNvSpPr/>
                <p:nvPr/>
              </p:nvSpPr>
              <p:spPr>
                <a:xfrm flipH="1">
                  <a:off x="124488" y="3081426"/>
                  <a:ext cx="226388" cy="24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" h="3341" extrusionOk="0">
                      <a:moveTo>
                        <a:pt x="1" y="3341"/>
                      </a:moveTo>
                      <a:lnTo>
                        <a:pt x="3081" y="3341"/>
                      </a:lnTo>
                      <a:lnTo>
                        <a:pt x="308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9"/>
                <p:cNvSpPr/>
                <p:nvPr/>
              </p:nvSpPr>
              <p:spPr>
                <a:xfrm flipH="1">
                  <a:off x="154458" y="3081426"/>
                  <a:ext cx="196419" cy="24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" h="3341" extrusionOk="0">
                      <a:moveTo>
                        <a:pt x="1" y="3341"/>
                      </a:moveTo>
                      <a:lnTo>
                        <a:pt x="2673" y="3341"/>
                      </a:lnTo>
                      <a:lnTo>
                        <a:pt x="267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 flipH="1">
                  <a:off x="221596" y="3123222"/>
                  <a:ext cx="74998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6" extrusionOk="0">
                      <a:moveTo>
                        <a:pt x="936" y="1"/>
                      </a:moveTo>
                      <a:cubicBezTo>
                        <a:pt x="915" y="1"/>
                        <a:pt x="894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985"/>
                        <a:pt x="0" y="1049"/>
                        <a:pt x="57" y="1077"/>
                      </a:cubicBezTo>
                      <a:cubicBezTo>
                        <a:pt x="57" y="1105"/>
                        <a:pt x="85" y="1105"/>
                        <a:pt x="85" y="1105"/>
                      </a:cubicBezTo>
                      <a:cubicBezTo>
                        <a:pt x="113" y="1105"/>
                        <a:pt x="141" y="1077"/>
                        <a:pt x="141" y="1077"/>
                      </a:cubicBezTo>
                      <a:lnTo>
                        <a:pt x="992" y="134"/>
                      </a:lnTo>
                      <a:cubicBezTo>
                        <a:pt x="1020" y="106"/>
                        <a:pt x="1020" y="50"/>
                        <a:pt x="992" y="22"/>
                      </a:cubicBezTo>
                      <a:cubicBezTo>
                        <a:pt x="978" y="8"/>
                        <a:pt x="957" y="1"/>
                        <a:pt x="936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 flipH="1">
                  <a:off x="229896" y="3179268"/>
                  <a:ext cx="73455" cy="80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2" extrusionOk="0">
                      <a:moveTo>
                        <a:pt x="920" y="0"/>
                      </a:moveTo>
                      <a:cubicBezTo>
                        <a:pt x="895" y="0"/>
                        <a:pt x="868" y="14"/>
                        <a:pt x="852" y="47"/>
                      </a:cubicBezTo>
                      <a:lnTo>
                        <a:pt x="29" y="989"/>
                      </a:lnTo>
                      <a:cubicBezTo>
                        <a:pt x="1" y="1017"/>
                        <a:pt x="1" y="1073"/>
                        <a:pt x="29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9" y="1073"/>
                      </a:cubicBezTo>
                      <a:lnTo>
                        <a:pt x="971" y="138"/>
                      </a:lnTo>
                      <a:cubicBezTo>
                        <a:pt x="1000" y="110"/>
                        <a:pt x="1000" y="47"/>
                        <a:pt x="971" y="18"/>
                      </a:cubicBezTo>
                      <a:cubicBezTo>
                        <a:pt x="957" y="7"/>
                        <a:pt x="939" y="0"/>
                        <a:pt x="920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 flipH="1">
                  <a:off x="593566" y="3882157"/>
                  <a:ext cx="506325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3" h="5015" extrusionOk="0">
                      <a:moveTo>
                        <a:pt x="0" y="5015"/>
                      </a:moveTo>
                      <a:lnTo>
                        <a:pt x="6892" y="5015"/>
                      </a:lnTo>
                      <a:lnTo>
                        <a:pt x="68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 flipH="1">
                  <a:off x="630220" y="3882157"/>
                  <a:ext cx="469671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4" h="5015" extrusionOk="0">
                      <a:moveTo>
                        <a:pt x="0" y="5015"/>
                      </a:moveTo>
                      <a:lnTo>
                        <a:pt x="6393" y="5015"/>
                      </a:lnTo>
                      <a:lnTo>
                        <a:pt x="63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 flipH="1">
                  <a:off x="854480" y="3882157"/>
                  <a:ext cx="21228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5015" extrusionOk="0">
                      <a:moveTo>
                        <a:pt x="0" y="5015"/>
                      </a:moveTo>
                      <a:lnTo>
                        <a:pt x="0" y="0"/>
                      </a:lnTo>
                      <a:lnTo>
                        <a:pt x="289" y="0"/>
                      </a:lnTo>
                      <a:lnTo>
                        <a:pt x="289" y="501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9"/>
                <p:cNvSpPr/>
                <p:nvPr/>
              </p:nvSpPr>
              <p:spPr>
                <a:xfrm flipH="1">
                  <a:off x="630223" y="3882157"/>
                  <a:ext cx="21816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015" extrusionOk="0">
                      <a:moveTo>
                        <a:pt x="1" y="5015"/>
                      </a:moveTo>
                      <a:lnTo>
                        <a:pt x="296" y="5015"/>
                      </a:lnTo>
                      <a:lnTo>
                        <a:pt x="29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9"/>
                <p:cNvSpPr/>
                <p:nvPr/>
              </p:nvSpPr>
              <p:spPr>
                <a:xfrm flipH="1">
                  <a:off x="630220" y="4054702"/>
                  <a:ext cx="469671" cy="23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4" h="324" extrusionOk="0">
                      <a:moveTo>
                        <a:pt x="0" y="324"/>
                      </a:moveTo>
                      <a:lnTo>
                        <a:pt x="6393" y="324"/>
                      </a:lnTo>
                      <a:lnTo>
                        <a:pt x="63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 flipH="1">
                  <a:off x="983612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 flipH="1">
                  <a:off x="923159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 flipH="1">
                  <a:off x="709848" y="3938937"/>
                  <a:ext cx="75438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106" extrusionOk="0">
                      <a:moveTo>
                        <a:pt x="936" y="1"/>
                      </a:moveTo>
                      <a:cubicBezTo>
                        <a:pt x="914" y="1"/>
                        <a:pt x="893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985"/>
                        <a:pt x="0" y="1049"/>
                        <a:pt x="56" y="1077"/>
                      </a:cubicBezTo>
                      <a:lnTo>
                        <a:pt x="85" y="1105"/>
                      </a:lnTo>
                      <a:cubicBezTo>
                        <a:pt x="113" y="1105"/>
                        <a:pt x="148" y="1077"/>
                        <a:pt x="148" y="1077"/>
                      </a:cubicBezTo>
                      <a:lnTo>
                        <a:pt x="992" y="142"/>
                      </a:lnTo>
                      <a:cubicBezTo>
                        <a:pt x="1027" y="106"/>
                        <a:pt x="1027" y="50"/>
                        <a:pt x="992" y="22"/>
                      </a:cubicBezTo>
                      <a:cubicBezTo>
                        <a:pt x="978" y="8"/>
                        <a:pt x="957" y="1"/>
                        <a:pt x="936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 flipH="1">
                  <a:off x="1538708" y="4342938"/>
                  <a:ext cx="357579" cy="802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8" h="10930" extrusionOk="0">
                      <a:moveTo>
                        <a:pt x="1" y="10930"/>
                      </a:moveTo>
                      <a:lnTo>
                        <a:pt x="4868" y="10930"/>
                      </a:lnTo>
                      <a:lnTo>
                        <a:pt x="486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9"/>
                <p:cNvSpPr/>
                <p:nvPr/>
              </p:nvSpPr>
              <p:spPr>
                <a:xfrm flipH="1">
                  <a:off x="1543113" y="4342938"/>
                  <a:ext cx="316224" cy="802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0930" extrusionOk="0">
                      <a:moveTo>
                        <a:pt x="1" y="10930"/>
                      </a:moveTo>
                      <a:lnTo>
                        <a:pt x="4305" y="10930"/>
                      </a:lnTo>
                      <a:lnTo>
                        <a:pt x="430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9"/>
                <p:cNvSpPr/>
                <p:nvPr/>
              </p:nvSpPr>
              <p:spPr>
                <a:xfrm flipH="1">
                  <a:off x="1607681" y="4381723"/>
                  <a:ext cx="212873" cy="7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8" h="1084" extrusionOk="0">
                      <a:moveTo>
                        <a:pt x="0" y="1083"/>
                      </a:moveTo>
                      <a:lnTo>
                        <a:pt x="2898" y="1083"/>
                      </a:lnTo>
                      <a:lnTo>
                        <a:pt x="2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9"/>
                <p:cNvSpPr/>
                <p:nvPr/>
              </p:nvSpPr>
              <p:spPr>
                <a:xfrm flipH="1">
                  <a:off x="1515200" y="4287186"/>
                  <a:ext cx="415388" cy="5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5" h="760" extrusionOk="0">
                      <a:moveTo>
                        <a:pt x="0" y="0"/>
                      </a:moveTo>
                      <a:lnTo>
                        <a:pt x="5655" y="0"/>
                      </a:lnTo>
                      <a:lnTo>
                        <a:pt x="5655" y="760"/>
                      </a:lnTo>
                      <a:lnTo>
                        <a:pt x="0" y="76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9"/>
                <p:cNvSpPr/>
                <p:nvPr/>
              </p:nvSpPr>
              <p:spPr>
                <a:xfrm flipH="1">
                  <a:off x="1543113" y="4941154"/>
                  <a:ext cx="350821" cy="204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786" extrusionOk="0">
                      <a:moveTo>
                        <a:pt x="0" y="2786"/>
                      </a:moveTo>
                      <a:lnTo>
                        <a:pt x="4776" y="2786"/>
                      </a:lnTo>
                      <a:lnTo>
                        <a:pt x="477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9"/>
                <p:cNvSpPr/>
                <p:nvPr/>
              </p:nvSpPr>
              <p:spPr>
                <a:xfrm flipH="1">
                  <a:off x="1693916" y="5012479"/>
                  <a:ext cx="294555" cy="6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0" h="880" extrusionOk="0">
                      <a:moveTo>
                        <a:pt x="0" y="0"/>
                      </a:moveTo>
                      <a:lnTo>
                        <a:pt x="0" y="879"/>
                      </a:lnTo>
                      <a:lnTo>
                        <a:pt x="4009" y="879"/>
                      </a:lnTo>
                      <a:lnTo>
                        <a:pt x="4009" y="0"/>
                      </a:lnTo>
                      <a:lnTo>
                        <a:pt x="8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9"/>
                <p:cNvSpPr/>
                <p:nvPr/>
              </p:nvSpPr>
              <p:spPr>
                <a:xfrm flipH="1">
                  <a:off x="1618551" y="4941154"/>
                  <a:ext cx="309980" cy="71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" h="972" extrusionOk="0">
                      <a:moveTo>
                        <a:pt x="0" y="971"/>
                      </a:moveTo>
                      <a:lnTo>
                        <a:pt x="4220" y="971"/>
                      </a:lnTo>
                      <a:lnTo>
                        <a:pt x="422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9"/>
                <p:cNvSpPr/>
                <p:nvPr/>
              </p:nvSpPr>
              <p:spPr>
                <a:xfrm flipH="1">
                  <a:off x="1573085" y="4665846"/>
                  <a:ext cx="60527" cy="6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824" extrusionOk="0">
                      <a:moveTo>
                        <a:pt x="824" y="408"/>
                      </a:moveTo>
                      <a:cubicBezTo>
                        <a:pt x="824" y="619"/>
                        <a:pt x="648" y="823"/>
                        <a:pt x="409" y="823"/>
                      </a:cubicBezTo>
                      <a:cubicBezTo>
                        <a:pt x="177" y="823"/>
                        <a:pt x="1" y="619"/>
                        <a:pt x="1" y="408"/>
                      </a:cubicBezTo>
                      <a:cubicBezTo>
                        <a:pt x="1" y="176"/>
                        <a:pt x="177" y="0"/>
                        <a:pt x="409" y="0"/>
                      </a:cubicBezTo>
                      <a:cubicBezTo>
                        <a:pt x="648" y="0"/>
                        <a:pt x="824" y="176"/>
                        <a:pt x="824" y="4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9"/>
                <p:cNvSpPr/>
                <p:nvPr/>
              </p:nvSpPr>
              <p:spPr>
                <a:xfrm flipH="1">
                  <a:off x="-286714" y="4241718"/>
                  <a:ext cx="747111" cy="90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1" h="12308" extrusionOk="0">
                      <a:moveTo>
                        <a:pt x="9819" y="0"/>
                      </a:moveTo>
                      <a:lnTo>
                        <a:pt x="1" y="0"/>
                      </a:lnTo>
                      <a:lnTo>
                        <a:pt x="1" y="12308"/>
                      </a:lnTo>
                      <a:lnTo>
                        <a:pt x="10171" y="12308"/>
                      </a:lnTo>
                      <a:lnTo>
                        <a:pt x="10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9"/>
                <p:cNvSpPr/>
                <p:nvPr/>
              </p:nvSpPr>
              <p:spPr>
                <a:xfrm flipH="1">
                  <a:off x="-1207834" y="4241718"/>
                  <a:ext cx="921199" cy="90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1" h="12308" extrusionOk="0">
                      <a:moveTo>
                        <a:pt x="1" y="0"/>
                      </a:moveTo>
                      <a:lnTo>
                        <a:pt x="1" y="12308"/>
                      </a:lnTo>
                      <a:lnTo>
                        <a:pt x="12540" y="12308"/>
                      </a:lnTo>
                      <a:lnTo>
                        <a:pt x="125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9"/>
                <p:cNvSpPr/>
                <p:nvPr/>
              </p:nvSpPr>
              <p:spPr>
                <a:xfrm flipH="1">
                  <a:off x="-1069885" y="4564551"/>
                  <a:ext cx="628261" cy="581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3" h="7913" extrusionOk="0">
                      <a:moveTo>
                        <a:pt x="0" y="7913"/>
                      </a:moveTo>
                      <a:lnTo>
                        <a:pt x="8553" y="7913"/>
                      </a:lnTo>
                      <a:lnTo>
                        <a:pt x="8553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9"/>
                <p:cNvSpPr/>
                <p:nvPr/>
              </p:nvSpPr>
              <p:spPr>
                <a:xfrm flipH="1">
                  <a:off x="-430833" y="3774692"/>
                  <a:ext cx="940812" cy="4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8" h="6359" extrusionOk="0">
                      <a:moveTo>
                        <a:pt x="1" y="5683"/>
                      </a:moveTo>
                      <a:lnTo>
                        <a:pt x="233" y="6358"/>
                      </a:lnTo>
                      <a:lnTo>
                        <a:pt x="10494" y="6358"/>
                      </a:lnTo>
                      <a:lnTo>
                        <a:pt x="128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9"/>
                <p:cNvSpPr/>
                <p:nvPr/>
              </p:nvSpPr>
              <p:spPr>
                <a:xfrm flipH="1">
                  <a:off x="-1266231" y="3774692"/>
                  <a:ext cx="1005452" cy="4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8" h="6359" extrusionOk="0">
                      <a:moveTo>
                        <a:pt x="2315" y="0"/>
                      </a:moveTo>
                      <a:lnTo>
                        <a:pt x="13687" y="5655"/>
                      </a:lnTo>
                      <a:lnTo>
                        <a:pt x="13476" y="6358"/>
                      </a:lnTo>
                      <a:lnTo>
                        <a:pt x="1" y="6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9"/>
                <p:cNvSpPr/>
                <p:nvPr/>
              </p:nvSpPr>
              <p:spPr>
                <a:xfrm flipH="1">
                  <a:off x="-161692" y="4467958"/>
                  <a:ext cx="467100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9" h="2575" extrusionOk="0">
                      <a:moveTo>
                        <a:pt x="1" y="2575"/>
                      </a:moveTo>
                      <a:lnTo>
                        <a:pt x="6359" y="2575"/>
                      </a:lnTo>
                      <a:lnTo>
                        <a:pt x="635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9"/>
                <p:cNvSpPr/>
                <p:nvPr/>
              </p:nvSpPr>
              <p:spPr>
                <a:xfrm flipH="1">
                  <a:off x="-161692" y="4467958"/>
                  <a:ext cx="432503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8" h="2575" extrusionOk="0">
                      <a:moveTo>
                        <a:pt x="1" y="2575"/>
                      </a:moveTo>
                      <a:lnTo>
                        <a:pt x="5888" y="2575"/>
                      </a:lnTo>
                      <a:lnTo>
                        <a:pt x="588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9"/>
                <p:cNvSpPr/>
                <p:nvPr/>
              </p:nvSpPr>
              <p:spPr>
                <a:xfrm flipH="1">
                  <a:off x="83721" y="4467958"/>
                  <a:ext cx="116279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2575" extrusionOk="0">
                      <a:moveTo>
                        <a:pt x="352" y="2575"/>
                      </a:moveTo>
                      <a:lnTo>
                        <a:pt x="1583" y="1"/>
                      </a:lnTo>
                      <a:lnTo>
                        <a:pt x="1231" y="1"/>
                      </a:lnTo>
                      <a:lnTo>
                        <a:pt x="0" y="2575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9"/>
                <p:cNvSpPr/>
                <p:nvPr/>
              </p:nvSpPr>
              <p:spPr>
                <a:xfrm flipH="1">
                  <a:off x="17025" y="4467958"/>
                  <a:ext cx="116353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2575" extrusionOk="0">
                      <a:moveTo>
                        <a:pt x="352" y="2575"/>
                      </a:moveTo>
                      <a:lnTo>
                        <a:pt x="1583" y="1"/>
                      </a:lnTo>
                      <a:lnTo>
                        <a:pt x="1232" y="1"/>
                      </a:lnTo>
                      <a:lnTo>
                        <a:pt x="1" y="2575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9"/>
                <p:cNvSpPr/>
                <p:nvPr/>
              </p:nvSpPr>
              <p:spPr>
                <a:xfrm flipH="1">
                  <a:off x="596137" y="4418376"/>
                  <a:ext cx="492957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1" h="4896" extrusionOk="0">
                      <a:moveTo>
                        <a:pt x="1" y="4895"/>
                      </a:moveTo>
                      <a:lnTo>
                        <a:pt x="6710" y="4895"/>
                      </a:lnTo>
                      <a:lnTo>
                        <a:pt x="671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9"/>
                <p:cNvSpPr/>
                <p:nvPr/>
              </p:nvSpPr>
              <p:spPr>
                <a:xfrm flipH="1">
                  <a:off x="630220" y="4418376"/>
                  <a:ext cx="458873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4896" extrusionOk="0">
                      <a:moveTo>
                        <a:pt x="1" y="4895"/>
                      </a:moveTo>
                      <a:lnTo>
                        <a:pt x="6246" y="4895"/>
                      </a:lnTo>
                      <a:lnTo>
                        <a:pt x="624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9"/>
                <p:cNvSpPr/>
                <p:nvPr/>
              </p:nvSpPr>
              <p:spPr>
                <a:xfrm flipH="1">
                  <a:off x="849852" y="4418376"/>
                  <a:ext cx="19686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4896" extrusionOk="0">
                      <a:moveTo>
                        <a:pt x="1" y="4895"/>
                      </a:moveTo>
                      <a:lnTo>
                        <a:pt x="1" y="0"/>
                      </a:lnTo>
                      <a:lnTo>
                        <a:pt x="268" y="0"/>
                      </a:lnTo>
                      <a:lnTo>
                        <a:pt x="268" y="4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9"/>
                <p:cNvSpPr/>
                <p:nvPr/>
              </p:nvSpPr>
              <p:spPr>
                <a:xfrm flipH="1">
                  <a:off x="630223" y="4418376"/>
                  <a:ext cx="23873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896" extrusionOk="0">
                      <a:moveTo>
                        <a:pt x="1" y="4895"/>
                      </a:moveTo>
                      <a:lnTo>
                        <a:pt x="324" y="4895"/>
                      </a:lnTo>
                      <a:lnTo>
                        <a:pt x="32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9"/>
                <p:cNvSpPr/>
                <p:nvPr/>
              </p:nvSpPr>
              <p:spPr>
                <a:xfrm flipH="1">
                  <a:off x="630220" y="4586294"/>
                  <a:ext cx="458873" cy="2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296" extrusionOk="0">
                      <a:moveTo>
                        <a:pt x="1" y="296"/>
                      </a:moveTo>
                      <a:lnTo>
                        <a:pt x="6246" y="296"/>
                      </a:lnTo>
                      <a:lnTo>
                        <a:pt x="624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9"/>
                <p:cNvSpPr/>
                <p:nvPr/>
              </p:nvSpPr>
              <p:spPr>
                <a:xfrm flipH="1">
                  <a:off x="951072" y="4476846"/>
                  <a:ext cx="71398" cy="79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083" extrusionOk="0">
                      <a:moveTo>
                        <a:pt x="884" y="1"/>
                      </a:moveTo>
                      <a:cubicBezTo>
                        <a:pt x="861" y="1"/>
                        <a:pt x="838" y="10"/>
                        <a:pt x="824" y="27"/>
                      </a:cubicBezTo>
                      <a:lnTo>
                        <a:pt x="36" y="935"/>
                      </a:lnTo>
                      <a:cubicBezTo>
                        <a:pt x="1" y="963"/>
                        <a:pt x="1" y="1019"/>
                        <a:pt x="36" y="1047"/>
                      </a:cubicBezTo>
                      <a:cubicBezTo>
                        <a:pt x="36" y="1047"/>
                        <a:pt x="64" y="1082"/>
                        <a:pt x="92" y="1082"/>
                      </a:cubicBezTo>
                      <a:cubicBezTo>
                        <a:pt x="92" y="1082"/>
                        <a:pt x="121" y="1047"/>
                        <a:pt x="149" y="1047"/>
                      </a:cubicBezTo>
                      <a:lnTo>
                        <a:pt x="943" y="112"/>
                      </a:lnTo>
                      <a:cubicBezTo>
                        <a:pt x="972" y="84"/>
                        <a:pt x="972" y="55"/>
                        <a:pt x="943" y="27"/>
                      </a:cubicBezTo>
                      <a:cubicBezTo>
                        <a:pt x="929" y="10"/>
                        <a:pt x="906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9"/>
                <p:cNvSpPr/>
                <p:nvPr/>
              </p:nvSpPr>
              <p:spPr>
                <a:xfrm flipH="1">
                  <a:off x="688619" y="4638447"/>
                  <a:ext cx="72941" cy="7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1077" extrusionOk="0">
                      <a:moveTo>
                        <a:pt x="907" y="1"/>
                      </a:moveTo>
                      <a:cubicBezTo>
                        <a:pt x="885" y="1"/>
                        <a:pt x="862" y="8"/>
                        <a:pt x="845" y="22"/>
                      </a:cubicBezTo>
                      <a:lnTo>
                        <a:pt x="29" y="929"/>
                      </a:lnTo>
                      <a:cubicBezTo>
                        <a:pt x="1" y="957"/>
                        <a:pt x="29" y="1020"/>
                        <a:pt x="57" y="1048"/>
                      </a:cubicBezTo>
                      <a:lnTo>
                        <a:pt x="85" y="1077"/>
                      </a:lnTo>
                      <a:cubicBezTo>
                        <a:pt x="113" y="1077"/>
                        <a:pt x="141" y="1048"/>
                        <a:pt x="141" y="1048"/>
                      </a:cubicBezTo>
                      <a:lnTo>
                        <a:pt x="964" y="113"/>
                      </a:lnTo>
                      <a:cubicBezTo>
                        <a:pt x="992" y="78"/>
                        <a:pt x="992" y="50"/>
                        <a:pt x="964" y="22"/>
                      </a:cubicBezTo>
                      <a:cubicBezTo>
                        <a:pt x="950" y="8"/>
                        <a:pt x="929" y="1"/>
                        <a:pt x="907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9"/>
                <p:cNvSpPr/>
                <p:nvPr/>
              </p:nvSpPr>
              <p:spPr>
                <a:xfrm flipH="1">
                  <a:off x="740331" y="4655488"/>
                  <a:ext cx="70811" cy="7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077" extrusionOk="0">
                      <a:moveTo>
                        <a:pt x="894" y="1"/>
                      </a:moveTo>
                      <a:cubicBezTo>
                        <a:pt x="880" y="1"/>
                        <a:pt x="866" y="8"/>
                        <a:pt x="851" y="22"/>
                      </a:cubicBezTo>
                      <a:lnTo>
                        <a:pt x="29" y="964"/>
                      </a:lnTo>
                      <a:cubicBezTo>
                        <a:pt x="0" y="992"/>
                        <a:pt x="0" y="1020"/>
                        <a:pt x="29" y="1048"/>
                      </a:cubicBezTo>
                      <a:cubicBezTo>
                        <a:pt x="29" y="1077"/>
                        <a:pt x="57" y="1077"/>
                        <a:pt x="85" y="1077"/>
                      </a:cubicBezTo>
                      <a:cubicBezTo>
                        <a:pt x="85" y="1077"/>
                        <a:pt x="113" y="1077"/>
                        <a:pt x="148" y="1048"/>
                      </a:cubicBezTo>
                      <a:lnTo>
                        <a:pt x="964" y="141"/>
                      </a:lnTo>
                      <a:cubicBezTo>
                        <a:pt x="964" y="113"/>
                        <a:pt x="964" y="57"/>
                        <a:pt x="936" y="22"/>
                      </a:cubicBezTo>
                      <a:cubicBezTo>
                        <a:pt x="922" y="8"/>
                        <a:pt x="908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9"/>
                <p:cNvSpPr/>
                <p:nvPr/>
              </p:nvSpPr>
              <p:spPr>
                <a:xfrm flipH="1">
                  <a:off x="-430833" y="3774692"/>
                  <a:ext cx="940812" cy="4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8" h="6359" extrusionOk="0">
                      <a:moveTo>
                        <a:pt x="1" y="5683"/>
                      </a:moveTo>
                      <a:lnTo>
                        <a:pt x="233" y="6358"/>
                      </a:lnTo>
                      <a:lnTo>
                        <a:pt x="10494" y="6358"/>
                      </a:lnTo>
                      <a:lnTo>
                        <a:pt x="12808" y="0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3" name="Google Shape;463;p9"/>
              <p:cNvSpPr/>
              <p:nvPr/>
            </p:nvSpPr>
            <p:spPr>
              <a:xfrm>
                <a:off x="545650" y="1293100"/>
                <a:ext cx="840952" cy="1162694"/>
              </a:xfrm>
              <a:custGeom>
                <a:avLst/>
                <a:gdLst/>
                <a:ahLst/>
                <a:cxnLst/>
                <a:rect l="l" t="t" r="r" b="b"/>
                <a:pathLst>
                  <a:path w="12864" h="17785" extrusionOk="0">
                    <a:moveTo>
                      <a:pt x="6478" y="3219"/>
                    </a:moveTo>
                    <a:cubicBezTo>
                      <a:pt x="8152" y="3219"/>
                      <a:pt x="9495" y="4569"/>
                      <a:pt x="9495" y="6243"/>
                    </a:cubicBezTo>
                    <a:cubicBezTo>
                      <a:pt x="9495" y="7910"/>
                      <a:pt x="8116" y="9260"/>
                      <a:pt x="6450" y="9260"/>
                    </a:cubicBezTo>
                    <a:cubicBezTo>
                      <a:pt x="4811" y="9260"/>
                      <a:pt x="3461" y="7882"/>
                      <a:pt x="3461" y="6243"/>
                    </a:cubicBezTo>
                    <a:cubicBezTo>
                      <a:pt x="3461" y="4569"/>
                      <a:pt x="4811" y="3219"/>
                      <a:pt x="6478" y="3219"/>
                    </a:cubicBezTo>
                    <a:close/>
                    <a:moveTo>
                      <a:pt x="6470" y="1"/>
                    </a:moveTo>
                    <a:cubicBezTo>
                      <a:pt x="4106" y="1"/>
                      <a:pt x="1916" y="1340"/>
                      <a:pt x="880" y="3458"/>
                    </a:cubicBezTo>
                    <a:cubicBezTo>
                      <a:pt x="148" y="4949"/>
                      <a:pt x="0" y="6475"/>
                      <a:pt x="591" y="8030"/>
                    </a:cubicBezTo>
                    <a:cubicBezTo>
                      <a:pt x="795" y="8557"/>
                      <a:pt x="1027" y="9085"/>
                      <a:pt x="1259" y="9612"/>
                    </a:cubicBezTo>
                    <a:cubicBezTo>
                      <a:pt x="2202" y="11546"/>
                      <a:pt x="3341" y="13361"/>
                      <a:pt x="4572" y="15119"/>
                    </a:cubicBezTo>
                    <a:cubicBezTo>
                      <a:pt x="5163" y="16026"/>
                      <a:pt x="5803" y="16877"/>
                      <a:pt x="6450" y="17784"/>
                    </a:cubicBezTo>
                    <a:cubicBezTo>
                      <a:pt x="6569" y="17672"/>
                      <a:pt x="6625" y="17609"/>
                      <a:pt x="6682" y="17524"/>
                    </a:cubicBezTo>
                    <a:cubicBezTo>
                      <a:pt x="7737" y="15998"/>
                      <a:pt x="8820" y="14472"/>
                      <a:pt x="9847" y="12925"/>
                    </a:cubicBezTo>
                    <a:cubicBezTo>
                      <a:pt x="10754" y="11483"/>
                      <a:pt x="11577" y="9992"/>
                      <a:pt x="12224" y="8409"/>
                    </a:cubicBezTo>
                    <a:cubicBezTo>
                      <a:pt x="12751" y="7122"/>
                      <a:pt x="12864" y="5828"/>
                      <a:pt x="12456" y="4485"/>
                    </a:cubicBezTo>
                    <a:cubicBezTo>
                      <a:pt x="11752" y="2023"/>
                      <a:pt x="9586" y="230"/>
                      <a:pt x="7033" y="26"/>
                    </a:cubicBezTo>
                    <a:cubicBezTo>
                      <a:pt x="6845" y="9"/>
                      <a:pt x="6657" y="1"/>
                      <a:pt x="6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95275" dir="828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9"/>
            <p:cNvGrpSpPr/>
            <p:nvPr/>
          </p:nvGrpSpPr>
          <p:grpSpPr>
            <a:xfrm>
              <a:off x="-1069884" y="667175"/>
              <a:ext cx="3234694" cy="2252997"/>
              <a:chOff x="5073841" y="1000275"/>
              <a:chExt cx="3234694" cy="2252997"/>
            </a:xfrm>
          </p:grpSpPr>
          <p:sp>
            <p:nvSpPr>
              <p:cNvPr id="465" name="Google Shape;465;p9"/>
              <p:cNvSpPr/>
              <p:nvPr/>
            </p:nvSpPr>
            <p:spPr>
              <a:xfrm>
                <a:off x="5073841" y="2299616"/>
                <a:ext cx="1415426" cy="380324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3693" extrusionOk="0">
                    <a:moveTo>
                      <a:pt x="13743" y="3693"/>
                    </a:moveTo>
                    <a:lnTo>
                      <a:pt x="13743" y="3489"/>
                    </a:lnTo>
                    <a:cubicBezTo>
                      <a:pt x="13743" y="1555"/>
                      <a:pt x="11894" y="1"/>
                      <a:pt x="9608" y="1"/>
                    </a:cubicBezTo>
                    <a:cubicBezTo>
                      <a:pt x="7850" y="1"/>
                      <a:pt x="6359" y="943"/>
                      <a:pt x="5768" y="2230"/>
                    </a:cubicBezTo>
                    <a:cubicBezTo>
                      <a:pt x="5156" y="1674"/>
                      <a:pt x="4277" y="1323"/>
                      <a:pt x="3306" y="1323"/>
                    </a:cubicBezTo>
                    <a:cubicBezTo>
                      <a:pt x="1639" y="1323"/>
                      <a:pt x="261" y="2350"/>
                      <a:pt x="1" y="36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7651424" y="3077173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6911971" y="1000275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"/>
          <p:cNvSpPr>
            <a:spLocks noGrp="1"/>
          </p:cNvSpPr>
          <p:nvPr>
            <p:ph type="pic" idx="2"/>
          </p:nvPr>
        </p:nvSpPr>
        <p:spPr>
          <a:xfrm>
            <a:off x="-13550" y="-3525"/>
            <a:ext cx="9157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10"/>
          <p:cNvSpPr txBox="1">
            <a:spLocks noGrp="1"/>
          </p:cNvSpPr>
          <p:nvPr>
            <p:ph type="title"/>
          </p:nvPr>
        </p:nvSpPr>
        <p:spPr>
          <a:xfrm>
            <a:off x="720000" y="3603625"/>
            <a:ext cx="6099000" cy="1005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10"/>
          <p:cNvGrpSpPr/>
          <p:nvPr/>
        </p:nvGrpSpPr>
        <p:grpSpPr>
          <a:xfrm>
            <a:off x="7253602" y="683900"/>
            <a:ext cx="2531246" cy="4477606"/>
            <a:chOff x="7253602" y="683900"/>
            <a:chExt cx="2531246" cy="4477606"/>
          </a:xfrm>
        </p:grpSpPr>
        <p:grpSp>
          <p:nvGrpSpPr>
            <p:cNvPr id="472" name="Google Shape;472;p10"/>
            <p:cNvGrpSpPr/>
            <p:nvPr/>
          </p:nvGrpSpPr>
          <p:grpSpPr>
            <a:xfrm>
              <a:off x="7253602" y="3944550"/>
              <a:ext cx="1606264" cy="1195426"/>
              <a:chOff x="5951675" y="3577056"/>
              <a:chExt cx="1387821" cy="1032855"/>
            </a:xfrm>
          </p:grpSpPr>
          <p:sp>
            <p:nvSpPr>
              <p:cNvPr id="473" name="Google Shape;473;p10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10"/>
            <p:cNvGrpSpPr/>
            <p:nvPr/>
          </p:nvGrpSpPr>
          <p:grpSpPr>
            <a:xfrm>
              <a:off x="7931091" y="683900"/>
              <a:ext cx="1853757" cy="4477606"/>
              <a:chOff x="7931091" y="683900"/>
              <a:chExt cx="1853757" cy="4477606"/>
            </a:xfrm>
          </p:grpSpPr>
          <p:grpSp>
            <p:nvGrpSpPr>
              <p:cNvPr id="476" name="Google Shape;476;p10"/>
              <p:cNvGrpSpPr/>
              <p:nvPr/>
            </p:nvGrpSpPr>
            <p:grpSpPr>
              <a:xfrm>
                <a:off x="7931091" y="2140708"/>
                <a:ext cx="1853757" cy="3020798"/>
                <a:chOff x="525125" y="1486050"/>
                <a:chExt cx="2124163" cy="3461439"/>
              </a:xfrm>
            </p:grpSpPr>
            <p:sp>
              <p:nvSpPr>
                <p:cNvPr id="477" name="Google Shape;477;p10"/>
                <p:cNvSpPr/>
                <p:nvPr/>
              </p:nvSpPr>
              <p:spPr>
                <a:xfrm>
                  <a:off x="2089519" y="1606352"/>
                  <a:ext cx="464572" cy="3341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5" h="50379" extrusionOk="0">
                      <a:moveTo>
                        <a:pt x="4044" y="1"/>
                      </a:moveTo>
                      <a:lnTo>
                        <a:pt x="0" y="7533"/>
                      </a:lnTo>
                      <a:lnTo>
                        <a:pt x="0" y="50378"/>
                      </a:lnTo>
                      <a:lnTo>
                        <a:pt x="7005" y="50378"/>
                      </a:lnTo>
                      <a:lnTo>
                        <a:pt x="7005" y="830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0"/>
                <p:cNvSpPr/>
                <p:nvPr/>
              </p:nvSpPr>
              <p:spPr>
                <a:xfrm>
                  <a:off x="2250873" y="2667452"/>
                  <a:ext cx="174952" cy="39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5923" extrusionOk="0">
                      <a:moveTo>
                        <a:pt x="1" y="1"/>
                      </a:moveTo>
                      <a:lnTo>
                        <a:pt x="2638" y="64"/>
                      </a:lnTo>
                      <a:lnTo>
                        <a:pt x="2638" y="5923"/>
                      </a:lnTo>
                      <a:lnTo>
                        <a:pt x="1" y="583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0"/>
                <p:cNvSpPr/>
                <p:nvPr/>
              </p:nvSpPr>
              <p:spPr>
                <a:xfrm>
                  <a:off x="2369318" y="2671697"/>
                  <a:ext cx="5650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5859" extrusionOk="0">
                      <a:moveTo>
                        <a:pt x="1" y="5831"/>
                      </a:moveTo>
                      <a:lnTo>
                        <a:pt x="852" y="5859"/>
                      </a:lnTo>
                      <a:lnTo>
                        <a:pt x="85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0"/>
                <p:cNvSpPr/>
                <p:nvPr/>
              </p:nvSpPr>
              <p:spPr>
                <a:xfrm>
                  <a:off x="653386" y="1524780"/>
                  <a:ext cx="1436226" cy="342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1609" extrusionOk="0">
                      <a:moveTo>
                        <a:pt x="1" y="51608"/>
                      </a:moveTo>
                      <a:lnTo>
                        <a:pt x="21655" y="51608"/>
                      </a:lnTo>
                      <a:lnTo>
                        <a:pt x="21655" y="0"/>
                      </a:lnTo>
                      <a:lnTo>
                        <a:pt x="6035" y="0"/>
                      </a:lnTo>
                      <a:lnTo>
                        <a:pt x="1" y="938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0"/>
                <p:cNvSpPr/>
                <p:nvPr/>
              </p:nvSpPr>
              <p:spPr>
                <a:xfrm>
                  <a:off x="1502266" y="2648353"/>
                  <a:ext cx="359720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5480" extrusionOk="0">
                      <a:moveTo>
                        <a:pt x="1" y="5479"/>
                      </a:moveTo>
                      <a:lnTo>
                        <a:pt x="5423" y="5479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0"/>
                <p:cNvSpPr/>
                <p:nvPr/>
              </p:nvSpPr>
              <p:spPr>
                <a:xfrm>
                  <a:off x="1537283" y="2648353"/>
                  <a:ext cx="324703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6" h="5480" extrusionOk="0">
                      <a:moveTo>
                        <a:pt x="0" y="5479"/>
                      </a:moveTo>
                      <a:lnTo>
                        <a:pt x="4895" y="5479"/>
                      </a:lnTo>
                      <a:lnTo>
                        <a:pt x="489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0"/>
                <p:cNvSpPr/>
                <p:nvPr/>
              </p:nvSpPr>
              <p:spPr>
                <a:xfrm>
                  <a:off x="653386" y="4570469"/>
                  <a:ext cx="1436226" cy="37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684" extrusionOk="0">
                      <a:moveTo>
                        <a:pt x="1" y="5683"/>
                      </a:moveTo>
                      <a:lnTo>
                        <a:pt x="21655" y="5683"/>
                      </a:lnTo>
                      <a:lnTo>
                        <a:pt x="21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0"/>
                <p:cNvSpPr/>
                <p:nvPr/>
              </p:nvSpPr>
              <p:spPr>
                <a:xfrm>
                  <a:off x="2089519" y="4570469"/>
                  <a:ext cx="464572" cy="37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5" h="5684" extrusionOk="0">
                      <a:moveTo>
                        <a:pt x="0" y="5683"/>
                      </a:moveTo>
                      <a:lnTo>
                        <a:pt x="7005" y="5683"/>
                      </a:lnTo>
                      <a:lnTo>
                        <a:pt x="70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E9DC">
                    <a:alpha val="39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0"/>
                <p:cNvSpPr/>
                <p:nvPr/>
              </p:nvSpPr>
              <p:spPr>
                <a:xfrm>
                  <a:off x="880527" y="2648353"/>
                  <a:ext cx="357796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" h="5480" extrusionOk="0">
                      <a:moveTo>
                        <a:pt x="1" y="5479"/>
                      </a:moveTo>
                      <a:lnTo>
                        <a:pt x="5395" y="5479"/>
                      </a:lnTo>
                      <a:lnTo>
                        <a:pt x="539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0"/>
                <p:cNvSpPr/>
                <p:nvPr/>
              </p:nvSpPr>
              <p:spPr>
                <a:xfrm>
                  <a:off x="907586" y="2648353"/>
                  <a:ext cx="330738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" h="5480" extrusionOk="0">
                      <a:moveTo>
                        <a:pt x="1" y="5479"/>
                      </a:moveTo>
                      <a:lnTo>
                        <a:pt x="4987" y="5479"/>
                      </a:lnTo>
                      <a:lnTo>
                        <a:pt x="498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0"/>
                <p:cNvSpPr/>
                <p:nvPr/>
              </p:nvSpPr>
              <p:spPr>
                <a:xfrm>
                  <a:off x="526982" y="4801325"/>
                  <a:ext cx="2120449" cy="14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3" h="2203" extrusionOk="0">
                      <a:moveTo>
                        <a:pt x="1" y="2202"/>
                      </a:moveTo>
                      <a:lnTo>
                        <a:pt x="31973" y="2202"/>
                      </a:lnTo>
                      <a:lnTo>
                        <a:pt x="3197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0"/>
                <p:cNvSpPr/>
                <p:nvPr/>
              </p:nvSpPr>
              <p:spPr>
                <a:xfrm>
                  <a:off x="2157562" y="4801325"/>
                  <a:ext cx="489840" cy="14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6" h="2203" extrusionOk="0">
                      <a:moveTo>
                        <a:pt x="1" y="2202"/>
                      </a:moveTo>
                      <a:lnTo>
                        <a:pt x="7386" y="2202"/>
                      </a:lnTo>
                      <a:lnTo>
                        <a:pt x="738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1096462" y="3635308"/>
                  <a:ext cx="520612" cy="87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0" h="13159" extrusionOk="0">
                      <a:moveTo>
                        <a:pt x="1" y="13159"/>
                      </a:moveTo>
                      <a:lnTo>
                        <a:pt x="7850" y="13159"/>
                      </a:lnTo>
                      <a:lnTo>
                        <a:pt x="785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0"/>
                <p:cNvSpPr/>
                <p:nvPr/>
              </p:nvSpPr>
              <p:spPr>
                <a:xfrm>
                  <a:off x="1158536" y="3635308"/>
                  <a:ext cx="458536" cy="87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13159" extrusionOk="0">
                      <a:moveTo>
                        <a:pt x="0" y="13159"/>
                      </a:moveTo>
                      <a:lnTo>
                        <a:pt x="6914" y="13159"/>
                      </a:lnTo>
                      <a:lnTo>
                        <a:pt x="69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0"/>
                <p:cNvSpPr/>
                <p:nvPr/>
              </p:nvSpPr>
              <p:spPr>
                <a:xfrm>
                  <a:off x="1214973" y="3693603"/>
                  <a:ext cx="308852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1731" extrusionOk="0">
                      <a:moveTo>
                        <a:pt x="0" y="1731"/>
                      </a:moveTo>
                      <a:lnTo>
                        <a:pt x="4656" y="1731"/>
                      </a:lnTo>
                      <a:lnTo>
                        <a:pt x="46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>
                  <a:off x="1251780" y="3693603"/>
                  <a:ext cx="272045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1731" extrusionOk="0">
                      <a:moveTo>
                        <a:pt x="1" y="1731"/>
                      </a:moveTo>
                      <a:lnTo>
                        <a:pt x="4101" y="1731"/>
                      </a:lnTo>
                      <a:lnTo>
                        <a:pt x="410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0"/>
                <p:cNvSpPr/>
                <p:nvPr/>
              </p:nvSpPr>
              <p:spPr>
                <a:xfrm>
                  <a:off x="1055476" y="3553670"/>
                  <a:ext cx="600793" cy="8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9" h="1232" extrusionOk="0">
                      <a:moveTo>
                        <a:pt x="0" y="1"/>
                      </a:moveTo>
                      <a:lnTo>
                        <a:pt x="9059" y="1"/>
                      </a:lnTo>
                      <a:lnTo>
                        <a:pt x="9059" y="1231"/>
                      </a:lnTo>
                      <a:lnTo>
                        <a:pt x="0" y="1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0"/>
                <p:cNvSpPr/>
                <p:nvPr/>
              </p:nvSpPr>
              <p:spPr>
                <a:xfrm>
                  <a:off x="1306361" y="4504217"/>
                  <a:ext cx="310709" cy="29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5" h="4481" extrusionOk="0">
                      <a:moveTo>
                        <a:pt x="3046" y="1"/>
                      </a:moveTo>
                      <a:lnTo>
                        <a:pt x="3046" y="1555"/>
                      </a:lnTo>
                      <a:lnTo>
                        <a:pt x="1407" y="1555"/>
                      </a:lnTo>
                      <a:lnTo>
                        <a:pt x="1407" y="2990"/>
                      </a:lnTo>
                      <a:lnTo>
                        <a:pt x="113" y="2990"/>
                      </a:lnTo>
                      <a:lnTo>
                        <a:pt x="113" y="4481"/>
                      </a:lnTo>
                      <a:lnTo>
                        <a:pt x="1" y="4481"/>
                      </a:lnTo>
                      <a:lnTo>
                        <a:pt x="4685" y="4481"/>
                      </a:lnTo>
                      <a:lnTo>
                        <a:pt x="46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0"/>
                <p:cNvSpPr/>
                <p:nvPr/>
              </p:nvSpPr>
              <p:spPr>
                <a:xfrm>
                  <a:off x="859107" y="4702444"/>
                  <a:ext cx="454823" cy="9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" h="1492" extrusionOk="0">
                      <a:moveTo>
                        <a:pt x="1702" y="1"/>
                      </a:moveTo>
                      <a:lnTo>
                        <a:pt x="1702" y="1"/>
                      </a:lnTo>
                      <a:lnTo>
                        <a:pt x="0" y="1"/>
                      </a:lnTo>
                      <a:lnTo>
                        <a:pt x="0" y="1492"/>
                      </a:lnTo>
                      <a:lnTo>
                        <a:pt x="6857" y="1492"/>
                      </a:lnTo>
                      <a:lnTo>
                        <a:pt x="6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0"/>
                <p:cNvSpPr/>
                <p:nvPr/>
              </p:nvSpPr>
              <p:spPr>
                <a:xfrm>
                  <a:off x="971981" y="4607342"/>
                  <a:ext cx="427764" cy="9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435" extrusionOk="0">
                      <a:moveTo>
                        <a:pt x="0" y="0"/>
                      </a:moveTo>
                      <a:lnTo>
                        <a:pt x="0" y="1435"/>
                      </a:lnTo>
                      <a:lnTo>
                        <a:pt x="6449" y="1435"/>
                      </a:lnTo>
                      <a:lnTo>
                        <a:pt x="6449" y="0"/>
                      </a:lnTo>
                      <a:lnTo>
                        <a:pt x="1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0"/>
                <p:cNvSpPr/>
                <p:nvPr/>
              </p:nvSpPr>
              <p:spPr>
                <a:xfrm>
                  <a:off x="1057333" y="4504217"/>
                  <a:ext cx="451109" cy="10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2" h="1556" extrusionOk="0">
                      <a:moveTo>
                        <a:pt x="0" y="1555"/>
                      </a:moveTo>
                      <a:lnTo>
                        <a:pt x="6801" y="1555"/>
                      </a:lnTo>
                      <a:lnTo>
                        <a:pt x="680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0"/>
                <p:cNvSpPr/>
                <p:nvPr/>
              </p:nvSpPr>
              <p:spPr>
                <a:xfrm>
                  <a:off x="1485023" y="4104049"/>
                  <a:ext cx="87277" cy="87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" h="1316" extrusionOk="0">
                      <a:moveTo>
                        <a:pt x="1316" y="640"/>
                      </a:moveTo>
                      <a:cubicBezTo>
                        <a:pt x="1316" y="1020"/>
                        <a:pt x="1027" y="1316"/>
                        <a:pt x="676" y="1316"/>
                      </a:cubicBezTo>
                      <a:cubicBezTo>
                        <a:pt x="296" y="1316"/>
                        <a:pt x="0" y="1020"/>
                        <a:pt x="0" y="640"/>
                      </a:cubicBezTo>
                      <a:cubicBezTo>
                        <a:pt x="0" y="289"/>
                        <a:pt x="296" y="0"/>
                        <a:pt x="676" y="0"/>
                      </a:cubicBezTo>
                      <a:cubicBezTo>
                        <a:pt x="1027" y="0"/>
                        <a:pt x="1316" y="289"/>
                        <a:pt x="1316" y="6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0"/>
                <p:cNvSpPr/>
                <p:nvPr/>
              </p:nvSpPr>
              <p:spPr>
                <a:xfrm>
                  <a:off x="2386628" y="2671697"/>
                  <a:ext cx="3919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859" extrusionOk="0">
                      <a:moveTo>
                        <a:pt x="0" y="5831"/>
                      </a:moveTo>
                      <a:lnTo>
                        <a:pt x="591" y="5859"/>
                      </a:lnTo>
                      <a:lnTo>
                        <a:pt x="5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0"/>
                <p:cNvSpPr/>
                <p:nvPr/>
              </p:nvSpPr>
              <p:spPr>
                <a:xfrm>
                  <a:off x="2250873" y="3289655"/>
                  <a:ext cx="174952" cy="392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5916" extrusionOk="0">
                      <a:moveTo>
                        <a:pt x="1" y="1"/>
                      </a:moveTo>
                      <a:lnTo>
                        <a:pt x="2638" y="85"/>
                      </a:lnTo>
                      <a:lnTo>
                        <a:pt x="2638" y="5916"/>
                      </a:lnTo>
                      <a:lnTo>
                        <a:pt x="1" y="58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2369318" y="3293435"/>
                  <a:ext cx="5650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5859" extrusionOk="0">
                      <a:moveTo>
                        <a:pt x="1" y="5831"/>
                      </a:moveTo>
                      <a:lnTo>
                        <a:pt x="852" y="5859"/>
                      </a:lnTo>
                      <a:lnTo>
                        <a:pt x="85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0"/>
                <p:cNvSpPr/>
                <p:nvPr/>
              </p:nvSpPr>
              <p:spPr>
                <a:xfrm>
                  <a:off x="2386628" y="3293435"/>
                  <a:ext cx="3919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859" extrusionOk="0">
                      <a:moveTo>
                        <a:pt x="0" y="5831"/>
                      </a:moveTo>
                      <a:lnTo>
                        <a:pt x="591" y="5859"/>
                      </a:lnTo>
                      <a:lnTo>
                        <a:pt x="59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0"/>
                <p:cNvSpPr/>
                <p:nvPr/>
              </p:nvSpPr>
              <p:spPr>
                <a:xfrm>
                  <a:off x="880527" y="2648353"/>
                  <a:ext cx="357796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" h="1731" extrusionOk="0">
                      <a:moveTo>
                        <a:pt x="1" y="1731"/>
                      </a:moveTo>
                      <a:lnTo>
                        <a:pt x="5395" y="1731"/>
                      </a:lnTo>
                      <a:lnTo>
                        <a:pt x="539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0"/>
                <p:cNvSpPr/>
                <p:nvPr/>
              </p:nvSpPr>
              <p:spPr>
                <a:xfrm>
                  <a:off x="843721" y="3005612"/>
                  <a:ext cx="433335" cy="9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4" h="1499" extrusionOk="0">
                      <a:moveTo>
                        <a:pt x="0" y="1499"/>
                      </a:moveTo>
                      <a:lnTo>
                        <a:pt x="6534" y="1499"/>
                      </a:lnTo>
                      <a:lnTo>
                        <a:pt x="653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0"/>
                <p:cNvSpPr/>
                <p:nvPr/>
              </p:nvSpPr>
              <p:spPr>
                <a:xfrm>
                  <a:off x="1502266" y="2648353"/>
                  <a:ext cx="35972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1731" extrusionOk="0">
                      <a:moveTo>
                        <a:pt x="1" y="1731"/>
                      </a:moveTo>
                      <a:lnTo>
                        <a:pt x="5423" y="1731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0"/>
                <p:cNvSpPr/>
                <p:nvPr/>
              </p:nvSpPr>
              <p:spPr>
                <a:xfrm>
                  <a:off x="1467316" y="3005612"/>
                  <a:ext cx="431478" cy="9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9"/>
                      </a:moveTo>
                      <a:lnTo>
                        <a:pt x="6506" y="1499"/>
                      </a:lnTo>
                      <a:lnTo>
                        <a:pt x="650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0"/>
                <p:cNvSpPr/>
                <p:nvPr/>
              </p:nvSpPr>
              <p:spPr>
                <a:xfrm>
                  <a:off x="525125" y="1486050"/>
                  <a:ext cx="2124163" cy="773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29" h="11662" extrusionOk="0">
                      <a:moveTo>
                        <a:pt x="32029" y="10930"/>
                      </a:moveTo>
                      <a:lnTo>
                        <a:pt x="27893" y="0"/>
                      </a:lnTo>
                      <a:lnTo>
                        <a:pt x="6415" y="0"/>
                      </a:lnTo>
                      <a:lnTo>
                        <a:pt x="1" y="10817"/>
                      </a:lnTo>
                      <a:lnTo>
                        <a:pt x="493" y="11661"/>
                      </a:lnTo>
                      <a:lnTo>
                        <a:pt x="22330" y="11661"/>
                      </a:lnTo>
                      <a:lnTo>
                        <a:pt x="27633" y="1815"/>
                      </a:lnTo>
                      <a:lnTo>
                        <a:pt x="31150" y="11661"/>
                      </a:lnTo>
                      <a:lnTo>
                        <a:pt x="31649" y="11661"/>
                      </a:lnTo>
                      <a:close/>
                    </a:path>
                  </a:pathLst>
                </a:custGeom>
                <a:solidFill>
                  <a:srgbClr val="C556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0"/>
                <p:cNvSpPr/>
                <p:nvPr/>
              </p:nvSpPr>
              <p:spPr>
                <a:xfrm>
                  <a:off x="525125" y="1486050"/>
                  <a:ext cx="2124163" cy="773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29" h="11662" extrusionOk="0">
                      <a:moveTo>
                        <a:pt x="32029" y="10930"/>
                      </a:moveTo>
                      <a:lnTo>
                        <a:pt x="27893" y="0"/>
                      </a:lnTo>
                      <a:lnTo>
                        <a:pt x="6415" y="0"/>
                      </a:lnTo>
                      <a:lnTo>
                        <a:pt x="1" y="10817"/>
                      </a:lnTo>
                      <a:lnTo>
                        <a:pt x="493" y="11661"/>
                      </a:lnTo>
                      <a:lnTo>
                        <a:pt x="22330" y="11661"/>
                      </a:lnTo>
                      <a:lnTo>
                        <a:pt x="27633" y="1815"/>
                      </a:lnTo>
                      <a:lnTo>
                        <a:pt x="31150" y="11661"/>
                      </a:lnTo>
                      <a:lnTo>
                        <a:pt x="31649" y="116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0"/>
                <p:cNvSpPr/>
                <p:nvPr/>
              </p:nvSpPr>
              <p:spPr>
                <a:xfrm>
                  <a:off x="525125" y="1486050"/>
                  <a:ext cx="1849930" cy="7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94" h="10818" extrusionOk="0">
                      <a:moveTo>
                        <a:pt x="27893" y="0"/>
                      </a:moveTo>
                      <a:lnTo>
                        <a:pt x="6415" y="0"/>
                      </a:lnTo>
                      <a:lnTo>
                        <a:pt x="1" y="10817"/>
                      </a:lnTo>
                      <a:lnTo>
                        <a:pt x="21943" y="1081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>
                  <a:off x="2355789" y="1579360"/>
                  <a:ext cx="268264" cy="68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5" h="10255" extrusionOk="0">
                      <a:moveTo>
                        <a:pt x="4045" y="10254"/>
                      </a:moveTo>
                      <a:lnTo>
                        <a:pt x="261" y="0"/>
                      </a:lnTo>
                      <a:lnTo>
                        <a:pt x="1" y="471"/>
                      </a:lnTo>
                      <a:lnTo>
                        <a:pt x="2990" y="8707"/>
                      </a:lnTo>
                      <a:lnTo>
                        <a:pt x="2990" y="10254"/>
                      </a:lnTo>
                      <a:lnTo>
                        <a:pt x="3630" y="10254"/>
                      </a:lnTo>
                      <a:lnTo>
                        <a:pt x="3630" y="1025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1" name="Google Shape;511;p10"/>
                <p:cNvGrpSpPr/>
                <p:nvPr/>
              </p:nvGrpSpPr>
              <p:grpSpPr>
                <a:xfrm>
                  <a:off x="973439" y="2819098"/>
                  <a:ext cx="174934" cy="130542"/>
                  <a:chOff x="2714005" y="3446776"/>
                  <a:chExt cx="330750" cy="246818"/>
                </a:xfrm>
              </p:grpSpPr>
              <p:sp>
                <p:nvSpPr>
                  <p:cNvPr id="512" name="Google Shape;512;p10"/>
                  <p:cNvSpPr/>
                  <p:nvPr/>
                </p:nvSpPr>
                <p:spPr>
                  <a:xfrm>
                    <a:off x="271400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0"/>
                  <p:cNvSpPr/>
                  <p:nvPr/>
                </p:nvSpPr>
                <p:spPr>
                  <a:xfrm>
                    <a:off x="282103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4" name="Google Shape;514;p10"/>
                <p:cNvGrpSpPr/>
                <p:nvPr/>
              </p:nvGrpSpPr>
              <p:grpSpPr>
                <a:xfrm>
                  <a:off x="1640414" y="2819098"/>
                  <a:ext cx="174934" cy="130542"/>
                  <a:chOff x="2714005" y="3446776"/>
                  <a:chExt cx="330750" cy="246818"/>
                </a:xfrm>
              </p:grpSpPr>
              <p:sp>
                <p:nvSpPr>
                  <p:cNvPr id="515" name="Google Shape;515;p10"/>
                  <p:cNvSpPr/>
                  <p:nvPr/>
                </p:nvSpPr>
                <p:spPr>
                  <a:xfrm>
                    <a:off x="271400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0"/>
                  <p:cNvSpPr/>
                  <p:nvPr/>
                </p:nvSpPr>
                <p:spPr>
                  <a:xfrm>
                    <a:off x="282103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17" name="Google Shape;517;p10"/>
              <p:cNvSpPr/>
              <p:nvPr/>
            </p:nvSpPr>
            <p:spPr>
              <a:xfrm>
                <a:off x="8008425" y="683900"/>
                <a:ext cx="840952" cy="1162694"/>
              </a:xfrm>
              <a:custGeom>
                <a:avLst/>
                <a:gdLst/>
                <a:ahLst/>
                <a:cxnLst/>
                <a:rect l="l" t="t" r="r" b="b"/>
                <a:pathLst>
                  <a:path w="12864" h="17785" extrusionOk="0">
                    <a:moveTo>
                      <a:pt x="6478" y="3219"/>
                    </a:moveTo>
                    <a:cubicBezTo>
                      <a:pt x="8152" y="3219"/>
                      <a:pt x="9495" y="4569"/>
                      <a:pt x="9495" y="6243"/>
                    </a:cubicBezTo>
                    <a:cubicBezTo>
                      <a:pt x="9495" y="7910"/>
                      <a:pt x="8116" y="9260"/>
                      <a:pt x="6450" y="9260"/>
                    </a:cubicBezTo>
                    <a:cubicBezTo>
                      <a:pt x="4811" y="9260"/>
                      <a:pt x="3461" y="7882"/>
                      <a:pt x="3461" y="6243"/>
                    </a:cubicBezTo>
                    <a:cubicBezTo>
                      <a:pt x="3461" y="4569"/>
                      <a:pt x="4811" y="3219"/>
                      <a:pt x="6478" y="3219"/>
                    </a:cubicBezTo>
                    <a:close/>
                    <a:moveTo>
                      <a:pt x="6470" y="1"/>
                    </a:moveTo>
                    <a:cubicBezTo>
                      <a:pt x="4106" y="1"/>
                      <a:pt x="1916" y="1340"/>
                      <a:pt x="880" y="3458"/>
                    </a:cubicBezTo>
                    <a:cubicBezTo>
                      <a:pt x="148" y="4949"/>
                      <a:pt x="0" y="6475"/>
                      <a:pt x="591" y="8030"/>
                    </a:cubicBezTo>
                    <a:cubicBezTo>
                      <a:pt x="795" y="8557"/>
                      <a:pt x="1027" y="9085"/>
                      <a:pt x="1259" y="9612"/>
                    </a:cubicBezTo>
                    <a:cubicBezTo>
                      <a:pt x="2202" y="11546"/>
                      <a:pt x="3341" y="13361"/>
                      <a:pt x="4572" y="15119"/>
                    </a:cubicBezTo>
                    <a:cubicBezTo>
                      <a:pt x="5163" y="16026"/>
                      <a:pt x="5803" y="16877"/>
                      <a:pt x="6450" y="17784"/>
                    </a:cubicBezTo>
                    <a:cubicBezTo>
                      <a:pt x="6569" y="17672"/>
                      <a:pt x="6625" y="17609"/>
                      <a:pt x="6682" y="17524"/>
                    </a:cubicBezTo>
                    <a:cubicBezTo>
                      <a:pt x="7737" y="15998"/>
                      <a:pt x="8820" y="14472"/>
                      <a:pt x="9847" y="12925"/>
                    </a:cubicBezTo>
                    <a:cubicBezTo>
                      <a:pt x="10754" y="11483"/>
                      <a:pt x="11577" y="9992"/>
                      <a:pt x="12224" y="8409"/>
                    </a:cubicBezTo>
                    <a:cubicBezTo>
                      <a:pt x="12751" y="7122"/>
                      <a:pt x="12864" y="5828"/>
                      <a:pt x="12456" y="4485"/>
                    </a:cubicBezTo>
                    <a:cubicBezTo>
                      <a:pt x="11752" y="2023"/>
                      <a:pt x="9586" y="230"/>
                      <a:pt x="7033" y="26"/>
                    </a:cubicBezTo>
                    <a:cubicBezTo>
                      <a:pt x="6845" y="9"/>
                      <a:pt x="6657" y="1"/>
                      <a:pt x="6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95275" dir="828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"/>
          <p:cNvSpPr txBox="1">
            <a:spLocks noGrp="1"/>
          </p:cNvSpPr>
          <p:nvPr>
            <p:ph type="title" hasCustomPrompt="1"/>
          </p:nvPr>
        </p:nvSpPr>
        <p:spPr>
          <a:xfrm>
            <a:off x="3006100" y="1367050"/>
            <a:ext cx="5194200" cy="1080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0" name="Google Shape;520;p11"/>
          <p:cNvSpPr txBox="1">
            <a:spLocks noGrp="1"/>
          </p:cNvSpPr>
          <p:nvPr>
            <p:ph type="subTitle" idx="1"/>
          </p:nvPr>
        </p:nvSpPr>
        <p:spPr>
          <a:xfrm>
            <a:off x="3006100" y="2502050"/>
            <a:ext cx="51942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21" name="Google Shape;521;p11"/>
          <p:cNvGrpSpPr/>
          <p:nvPr/>
        </p:nvGrpSpPr>
        <p:grpSpPr>
          <a:xfrm>
            <a:off x="8505100" y="-9175"/>
            <a:ext cx="259800" cy="5165400"/>
            <a:chOff x="375950" y="-9175"/>
            <a:chExt cx="259800" cy="5165400"/>
          </a:xfrm>
        </p:grpSpPr>
        <p:cxnSp>
          <p:nvCxnSpPr>
            <p:cNvPr id="522" name="Google Shape;522;p11"/>
            <p:cNvCxnSpPr/>
            <p:nvPr/>
          </p:nvCxnSpPr>
          <p:spPr>
            <a:xfrm>
              <a:off x="505850" y="-9175"/>
              <a:ext cx="0" cy="51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3" name="Google Shape;523;p11"/>
            <p:cNvSpPr/>
            <p:nvPr/>
          </p:nvSpPr>
          <p:spPr>
            <a:xfrm>
              <a:off x="375950" y="0"/>
              <a:ext cx="259800" cy="24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s.realtor.com/job-search-results/?primary_category%5b%5d=Data%20Science%20and%20Analytics" TargetMode="External"/><Relationship Id="rId2" Type="http://schemas.openxmlformats.org/officeDocument/2006/relationships/hyperlink" Target="https://www.realtor.com/about/leadershi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python/python_ml_train_test.asp" TargetMode="External"/><Relationship Id="rId5" Type="http://schemas.openxmlformats.org/officeDocument/2006/relationships/hyperlink" Target="https://catboost.ai/docs/concepts/python-reference_catboostregressor" TargetMode="External"/><Relationship Id="rId4" Type="http://schemas.openxmlformats.org/officeDocument/2006/relationships/hyperlink" Target="https://www.realtor.com/research/reports/hottest-market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8"/>
          <p:cNvSpPr txBox="1">
            <a:spLocks noGrp="1"/>
          </p:cNvSpPr>
          <p:nvPr>
            <p:ph type="ctrTitle"/>
          </p:nvPr>
        </p:nvSpPr>
        <p:spPr>
          <a:xfrm>
            <a:off x="715225" y="604100"/>
            <a:ext cx="4518600" cy="31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Arial"/>
                <a:cs typeface="Arial"/>
              </a:rPr>
              <a:t>Enhancing Move, Inc International Real Estate Services with BI Dashboards and Data Forecasting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1254" name="Google Shape;1254;p28"/>
          <p:cNvSpPr txBox="1">
            <a:spLocks noGrp="1"/>
          </p:cNvSpPr>
          <p:nvPr>
            <p:ph type="subTitle" idx="1"/>
          </p:nvPr>
        </p:nvSpPr>
        <p:spPr>
          <a:xfrm>
            <a:off x="715100" y="3633175"/>
            <a:ext cx="4518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Presented by:</a:t>
            </a:r>
            <a:br>
              <a:rPr lang="en"/>
            </a:br>
            <a:r>
              <a:rPr lang="en"/>
              <a:t>Arafat, </a:t>
            </a:r>
            <a:r>
              <a:rPr lang="en" err="1"/>
              <a:t>Naitik</a:t>
            </a:r>
            <a:r>
              <a:rPr lang="en"/>
              <a:t>, </a:t>
            </a:r>
            <a:r>
              <a:rPr lang="en" err="1"/>
              <a:t>Parth</a:t>
            </a:r>
            <a:r>
              <a:rPr lang="en"/>
              <a:t> and Tanishq</a:t>
            </a:r>
          </a:p>
        </p:txBody>
      </p:sp>
      <p:sp>
        <p:nvSpPr>
          <p:cNvPr id="1255" name="Google Shape;1255;p28"/>
          <p:cNvSpPr/>
          <p:nvPr/>
        </p:nvSpPr>
        <p:spPr>
          <a:xfrm flipH="1">
            <a:off x="4474564" y="4531451"/>
            <a:ext cx="1187836" cy="615367"/>
          </a:xfrm>
          <a:custGeom>
            <a:avLst/>
            <a:gdLst/>
            <a:ahLst/>
            <a:cxnLst/>
            <a:rect l="l" t="t" r="r" b="b"/>
            <a:pathLst>
              <a:path w="49380" h="25579" extrusionOk="0">
                <a:moveTo>
                  <a:pt x="0" y="28"/>
                </a:moveTo>
                <a:lnTo>
                  <a:pt x="0" y="25579"/>
                </a:lnTo>
                <a:lnTo>
                  <a:pt x="49379" y="25579"/>
                </a:lnTo>
                <a:cubicBezTo>
                  <a:pt x="45335" y="20480"/>
                  <a:pt x="38801" y="18019"/>
                  <a:pt x="32380" y="18757"/>
                </a:cubicBezTo>
                <a:cubicBezTo>
                  <a:pt x="32029" y="17315"/>
                  <a:pt x="31473" y="15909"/>
                  <a:pt x="30622" y="14594"/>
                </a:cubicBezTo>
                <a:cubicBezTo>
                  <a:pt x="27021" y="8876"/>
                  <a:pt x="19812" y="6506"/>
                  <a:pt x="13335" y="8468"/>
                </a:cubicBezTo>
                <a:cubicBezTo>
                  <a:pt x="13068" y="7265"/>
                  <a:pt x="12632" y="6098"/>
                  <a:pt x="11928" y="4979"/>
                </a:cubicBezTo>
                <a:cubicBezTo>
                  <a:pt x="10226" y="2286"/>
                  <a:pt x="7441" y="556"/>
                  <a:pt x="4424" y="0"/>
                </a:cubicBezTo>
                <a:lnTo>
                  <a:pt x="120" y="0"/>
                </a:lnTo>
                <a:cubicBezTo>
                  <a:pt x="92" y="0"/>
                  <a:pt x="29" y="28"/>
                  <a:pt x="0" y="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dist="104775" dir="828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28"/>
          <p:cNvGrpSpPr/>
          <p:nvPr/>
        </p:nvGrpSpPr>
        <p:grpSpPr>
          <a:xfrm>
            <a:off x="5619422" y="-328375"/>
            <a:ext cx="3897620" cy="1959215"/>
            <a:chOff x="5619422" y="1000275"/>
            <a:chExt cx="3897620" cy="1959215"/>
          </a:xfrm>
        </p:grpSpPr>
        <p:sp>
          <p:nvSpPr>
            <p:cNvPr id="1257" name="Google Shape;1257;p28"/>
            <p:cNvSpPr/>
            <p:nvPr/>
          </p:nvSpPr>
          <p:spPr>
            <a:xfrm>
              <a:off x="8101616" y="2579166"/>
              <a:ext cx="1415426" cy="380324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5619422" y="2205395"/>
              <a:ext cx="958632" cy="256898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8139346" y="1000275"/>
              <a:ext cx="657111" cy="176099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8"/>
          <p:cNvGrpSpPr/>
          <p:nvPr/>
        </p:nvGrpSpPr>
        <p:grpSpPr>
          <a:xfrm>
            <a:off x="5402544" y="2780188"/>
            <a:ext cx="4294670" cy="2375962"/>
            <a:chOff x="5402544" y="2780188"/>
            <a:chExt cx="4294670" cy="2375962"/>
          </a:xfrm>
        </p:grpSpPr>
        <p:sp>
          <p:nvSpPr>
            <p:cNvPr id="1261" name="Google Shape;1261;p28"/>
            <p:cNvSpPr/>
            <p:nvPr/>
          </p:nvSpPr>
          <p:spPr>
            <a:xfrm>
              <a:off x="5462997" y="4340882"/>
              <a:ext cx="775024" cy="804920"/>
            </a:xfrm>
            <a:custGeom>
              <a:avLst/>
              <a:gdLst/>
              <a:ahLst/>
              <a:cxnLst/>
              <a:rect l="l" t="t" r="r" b="b"/>
              <a:pathLst>
                <a:path w="10551" h="10958" extrusionOk="0">
                  <a:moveTo>
                    <a:pt x="1" y="1"/>
                  </a:moveTo>
                  <a:lnTo>
                    <a:pt x="1" y="10958"/>
                  </a:lnTo>
                  <a:lnTo>
                    <a:pt x="10550" y="10958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5402544" y="3860928"/>
              <a:ext cx="815791" cy="480028"/>
            </a:xfrm>
            <a:custGeom>
              <a:avLst/>
              <a:gdLst/>
              <a:ahLst/>
              <a:cxnLst/>
              <a:rect l="l" t="t" r="r" b="b"/>
              <a:pathLst>
                <a:path w="11106" h="6535" extrusionOk="0">
                  <a:moveTo>
                    <a:pt x="11106" y="1"/>
                  </a:moveTo>
                  <a:lnTo>
                    <a:pt x="1" y="5684"/>
                  </a:lnTo>
                  <a:lnTo>
                    <a:pt x="1" y="6535"/>
                  </a:lnTo>
                  <a:lnTo>
                    <a:pt x="11106" y="65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5639214" y="4577480"/>
              <a:ext cx="445872" cy="322982"/>
            </a:xfrm>
            <a:custGeom>
              <a:avLst/>
              <a:gdLst/>
              <a:ahLst/>
              <a:cxnLst/>
              <a:rect l="l" t="t" r="r" b="b"/>
              <a:pathLst>
                <a:path w="6070" h="4397" extrusionOk="0">
                  <a:moveTo>
                    <a:pt x="0" y="4396"/>
                  </a:moveTo>
                  <a:lnTo>
                    <a:pt x="6069" y="4396"/>
                  </a:lnTo>
                  <a:lnTo>
                    <a:pt x="60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5669624" y="4577480"/>
              <a:ext cx="415461" cy="322982"/>
            </a:xfrm>
            <a:custGeom>
              <a:avLst/>
              <a:gdLst/>
              <a:ahLst/>
              <a:cxnLst/>
              <a:rect l="l" t="t" r="r" b="b"/>
              <a:pathLst>
                <a:path w="5656" h="4397" extrusionOk="0">
                  <a:moveTo>
                    <a:pt x="1" y="4396"/>
                  </a:moveTo>
                  <a:lnTo>
                    <a:pt x="5655" y="4396"/>
                  </a:lnTo>
                  <a:lnTo>
                    <a:pt x="56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5669624" y="4577480"/>
              <a:ext cx="21302" cy="322982"/>
            </a:xfrm>
            <a:custGeom>
              <a:avLst/>
              <a:gdLst/>
              <a:ahLst/>
              <a:cxnLst/>
              <a:rect l="l" t="t" r="r" b="b"/>
              <a:pathLst>
                <a:path w="290" h="4397" extrusionOk="0">
                  <a:moveTo>
                    <a:pt x="1" y="4396"/>
                  </a:moveTo>
                  <a:lnTo>
                    <a:pt x="289" y="4396"/>
                  </a:lnTo>
                  <a:lnTo>
                    <a:pt x="2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5669624" y="4728356"/>
              <a:ext cx="415461" cy="19172"/>
            </a:xfrm>
            <a:custGeom>
              <a:avLst/>
              <a:gdLst/>
              <a:ahLst/>
              <a:cxnLst/>
              <a:rect l="l" t="t" r="r" b="b"/>
              <a:pathLst>
                <a:path w="5656" h="261" extrusionOk="0">
                  <a:moveTo>
                    <a:pt x="1" y="260"/>
                  </a:moveTo>
                  <a:lnTo>
                    <a:pt x="5655" y="260"/>
                  </a:lnTo>
                  <a:lnTo>
                    <a:pt x="565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5867511" y="4577480"/>
              <a:ext cx="19686" cy="322982"/>
            </a:xfrm>
            <a:custGeom>
              <a:avLst/>
              <a:gdLst/>
              <a:ahLst/>
              <a:cxnLst/>
              <a:rect l="l" t="t" r="r" b="b"/>
              <a:pathLst>
                <a:path w="268" h="4397" extrusionOk="0">
                  <a:moveTo>
                    <a:pt x="268" y="4396"/>
                  </a:moveTo>
                  <a:lnTo>
                    <a:pt x="268" y="1"/>
                  </a:lnTo>
                  <a:lnTo>
                    <a:pt x="1" y="1"/>
                  </a:lnTo>
                  <a:lnTo>
                    <a:pt x="1" y="43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5921279" y="4616778"/>
              <a:ext cx="75438" cy="81682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914" y="0"/>
                  </a:moveTo>
                  <a:cubicBezTo>
                    <a:pt x="895" y="0"/>
                    <a:pt x="879" y="7"/>
                    <a:pt x="879" y="21"/>
                  </a:cubicBezTo>
                  <a:lnTo>
                    <a:pt x="28" y="964"/>
                  </a:lnTo>
                  <a:cubicBezTo>
                    <a:pt x="0" y="992"/>
                    <a:pt x="0" y="1048"/>
                    <a:pt x="28" y="1076"/>
                  </a:cubicBezTo>
                  <a:cubicBezTo>
                    <a:pt x="63" y="1111"/>
                    <a:pt x="63" y="1111"/>
                    <a:pt x="91" y="1111"/>
                  </a:cubicBezTo>
                  <a:cubicBezTo>
                    <a:pt x="120" y="1111"/>
                    <a:pt x="148" y="1076"/>
                    <a:pt x="148" y="1076"/>
                  </a:cubicBezTo>
                  <a:lnTo>
                    <a:pt x="999" y="141"/>
                  </a:lnTo>
                  <a:cubicBezTo>
                    <a:pt x="1027" y="113"/>
                    <a:pt x="999" y="56"/>
                    <a:pt x="971" y="21"/>
                  </a:cubicBezTo>
                  <a:cubicBezTo>
                    <a:pt x="957" y="7"/>
                    <a:pt x="934" y="0"/>
                    <a:pt x="914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5972918" y="4612591"/>
              <a:ext cx="75512" cy="81241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39" y="1"/>
                  </a:moveTo>
                  <a:cubicBezTo>
                    <a:pt x="916" y="1"/>
                    <a:pt x="894" y="8"/>
                    <a:pt x="879" y="22"/>
                  </a:cubicBezTo>
                  <a:lnTo>
                    <a:pt x="28" y="957"/>
                  </a:lnTo>
                  <a:cubicBezTo>
                    <a:pt x="0" y="1021"/>
                    <a:pt x="28" y="1049"/>
                    <a:pt x="64" y="1077"/>
                  </a:cubicBezTo>
                  <a:cubicBezTo>
                    <a:pt x="64" y="1105"/>
                    <a:pt x="92" y="1105"/>
                    <a:pt x="92" y="1105"/>
                  </a:cubicBezTo>
                  <a:cubicBezTo>
                    <a:pt x="120" y="1105"/>
                    <a:pt x="148" y="1105"/>
                    <a:pt x="148" y="1077"/>
                  </a:cubicBezTo>
                  <a:lnTo>
                    <a:pt x="999" y="142"/>
                  </a:lnTo>
                  <a:cubicBezTo>
                    <a:pt x="1027" y="113"/>
                    <a:pt x="1027" y="50"/>
                    <a:pt x="999" y="22"/>
                  </a:cubicBezTo>
                  <a:cubicBezTo>
                    <a:pt x="985" y="8"/>
                    <a:pt x="962" y="1"/>
                    <a:pt x="939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5757990" y="4780509"/>
              <a:ext cx="74998" cy="81168"/>
            </a:xfrm>
            <a:custGeom>
              <a:avLst/>
              <a:gdLst/>
              <a:ahLst/>
              <a:cxnLst/>
              <a:rect l="l" t="t" r="r" b="b"/>
              <a:pathLst>
                <a:path w="1021" h="1105" extrusionOk="0">
                  <a:moveTo>
                    <a:pt x="922" y="1"/>
                  </a:moveTo>
                  <a:cubicBezTo>
                    <a:pt x="908" y="1"/>
                    <a:pt x="894" y="8"/>
                    <a:pt x="880" y="22"/>
                  </a:cubicBezTo>
                  <a:lnTo>
                    <a:pt x="29" y="957"/>
                  </a:lnTo>
                  <a:cubicBezTo>
                    <a:pt x="1" y="992"/>
                    <a:pt x="1" y="1048"/>
                    <a:pt x="29" y="1077"/>
                  </a:cubicBezTo>
                  <a:cubicBezTo>
                    <a:pt x="57" y="1105"/>
                    <a:pt x="57" y="1105"/>
                    <a:pt x="85" y="1105"/>
                  </a:cubicBezTo>
                  <a:cubicBezTo>
                    <a:pt x="113" y="1105"/>
                    <a:pt x="141" y="1077"/>
                    <a:pt x="141" y="1077"/>
                  </a:cubicBezTo>
                  <a:lnTo>
                    <a:pt x="992" y="141"/>
                  </a:lnTo>
                  <a:cubicBezTo>
                    <a:pt x="1020" y="113"/>
                    <a:pt x="992" y="50"/>
                    <a:pt x="964" y="22"/>
                  </a:cubicBezTo>
                  <a:cubicBezTo>
                    <a:pt x="950" y="8"/>
                    <a:pt x="936" y="1"/>
                    <a:pt x="922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7156930" y="3667228"/>
              <a:ext cx="1657365" cy="1478576"/>
            </a:xfrm>
            <a:custGeom>
              <a:avLst/>
              <a:gdLst/>
              <a:ahLst/>
              <a:cxnLst/>
              <a:rect l="l" t="t" r="r" b="b"/>
              <a:pathLst>
                <a:path w="22563" h="20129" extrusionOk="0">
                  <a:moveTo>
                    <a:pt x="1" y="1"/>
                  </a:moveTo>
                  <a:lnTo>
                    <a:pt x="1" y="20129"/>
                  </a:lnTo>
                  <a:lnTo>
                    <a:pt x="22563" y="20129"/>
                  </a:lnTo>
                  <a:lnTo>
                    <a:pt x="22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6218329" y="3122708"/>
              <a:ext cx="938681" cy="2023098"/>
            </a:xfrm>
            <a:custGeom>
              <a:avLst/>
              <a:gdLst/>
              <a:ahLst/>
              <a:cxnLst/>
              <a:rect l="l" t="t" r="r" b="b"/>
              <a:pathLst>
                <a:path w="12779" h="27542" extrusionOk="0">
                  <a:moveTo>
                    <a:pt x="12547" y="7414"/>
                  </a:moveTo>
                  <a:lnTo>
                    <a:pt x="6330" y="1"/>
                  </a:lnTo>
                  <a:lnTo>
                    <a:pt x="0" y="7385"/>
                  </a:lnTo>
                  <a:lnTo>
                    <a:pt x="0" y="27542"/>
                  </a:lnTo>
                  <a:lnTo>
                    <a:pt x="12779" y="27542"/>
                  </a:lnTo>
                  <a:lnTo>
                    <a:pt x="12779" y="74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6496207" y="3632631"/>
              <a:ext cx="378734" cy="378734"/>
            </a:xfrm>
            <a:custGeom>
              <a:avLst/>
              <a:gdLst/>
              <a:ahLst/>
              <a:cxnLst/>
              <a:rect l="l" t="t" r="r" b="b"/>
              <a:pathLst>
                <a:path w="5156" h="5156" extrusionOk="0">
                  <a:moveTo>
                    <a:pt x="2575" y="5155"/>
                  </a:moveTo>
                  <a:cubicBezTo>
                    <a:pt x="3981" y="5155"/>
                    <a:pt x="5156" y="3988"/>
                    <a:pt x="5156" y="2581"/>
                  </a:cubicBezTo>
                  <a:cubicBezTo>
                    <a:pt x="5156" y="1147"/>
                    <a:pt x="3981" y="0"/>
                    <a:pt x="2575" y="0"/>
                  </a:cubicBezTo>
                  <a:cubicBezTo>
                    <a:pt x="1168" y="0"/>
                    <a:pt x="1" y="1147"/>
                    <a:pt x="1" y="2581"/>
                  </a:cubicBezTo>
                  <a:cubicBezTo>
                    <a:pt x="1" y="3988"/>
                    <a:pt x="1168" y="5155"/>
                    <a:pt x="2575" y="5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6524120" y="3632631"/>
              <a:ext cx="350821" cy="376677"/>
            </a:xfrm>
            <a:custGeom>
              <a:avLst/>
              <a:gdLst/>
              <a:ahLst/>
              <a:cxnLst/>
              <a:rect l="l" t="t" r="r" b="b"/>
              <a:pathLst>
                <a:path w="4776" h="5128" extrusionOk="0">
                  <a:moveTo>
                    <a:pt x="2406" y="0"/>
                  </a:moveTo>
                  <a:cubicBezTo>
                    <a:pt x="3721" y="92"/>
                    <a:pt x="4776" y="1203"/>
                    <a:pt x="4776" y="2581"/>
                  </a:cubicBezTo>
                  <a:cubicBezTo>
                    <a:pt x="4776" y="3925"/>
                    <a:pt x="3721" y="5043"/>
                    <a:pt x="2406" y="5127"/>
                  </a:cubicBezTo>
                  <a:cubicBezTo>
                    <a:pt x="1055" y="5043"/>
                    <a:pt x="1" y="3925"/>
                    <a:pt x="1" y="2581"/>
                  </a:cubicBezTo>
                  <a:cubicBezTo>
                    <a:pt x="1" y="1203"/>
                    <a:pt x="1055" y="92"/>
                    <a:pt x="2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6547919" y="3645559"/>
              <a:ext cx="266642" cy="320851"/>
            </a:xfrm>
            <a:custGeom>
              <a:avLst/>
              <a:gdLst/>
              <a:ahLst/>
              <a:cxnLst/>
              <a:rect l="l" t="t" r="r" b="b"/>
              <a:pathLst>
                <a:path w="3630" h="4368" extrusionOk="0">
                  <a:moveTo>
                    <a:pt x="2813" y="0"/>
                  </a:moveTo>
                  <a:cubicBezTo>
                    <a:pt x="3102" y="120"/>
                    <a:pt x="3397" y="296"/>
                    <a:pt x="3629" y="499"/>
                  </a:cubicBezTo>
                  <a:lnTo>
                    <a:pt x="612" y="4368"/>
                  </a:lnTo>
                  <a:cubicBezTo>
                    <a:pt x="352" y="4164"/>
                    <a:pt x="148" y="3896"/>
                    <a:pt x="0" y="3608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6636212" y="3723053"/>
              <a:ext cx="225874" cy="282141"/>
            </a:xfrm>
            <a:custGeom>
              <a:avLst/>
              <a:gdLst/>
              <a:ahLst/>
              <a:cxnLst/>
              <a:rect l="l" t="t" r="r" b="b"/>
              <a:pathLst>
                <a:path w="3075" h="3841" extrusionOk="0">
                  <a:moveTo>
                    <a:pt x="2870" y="0"/>
                  </a:moveTo>
                  <a:cubicBezTo>
                    <a:pt x="2955" y="120"/>
                    <a:pt x="3018" y="267"/>
                    <a:pt x="3074" y="380"/>
                  </a:cubicBezTo>
                  <a:lnTo>
                    <a:pt x="380" y="3840"/>
                  </a:lnTo>
                  <a:cubicBezTo>
                    <a:pt x="233" y="3784"/>
                    <a:pt x="113" y="3749"/>
                    <a:pt x="1" y="3692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6149576" y="3027657"/>
              <a:ext cx="2742222" cy="639646"/>
            </a:xfrm>
            <a:custGeom>
              <a:avLst/>
              <a:gdLst/>
              <a:ahLst/>
              <a:cxnLst/>
              <a:rect l="l" t="t" r="r" b="b"/>
              <a:pathLst>
                <a:path w="37332" h="8708" extrusionOk="0">
                  <a:moveTo>
                    <a:pt x="1" y="8152"/>
                  </a:moveTo>
                  <a:lnTo>
                    <a:pt x="6942" y="1"/>
                  </a:lnTo>
                  <a:lnTo>
                    <a:pt x="30446" y="1"/>
                  </a:lnTo>
                  <a:lnTo>
                    <a:pt x="37332" y="8061"/>
                  </a:lnTo>
                  <a:lnTo>
                    <a:pt x="36776" y="8708"/>
                  </a:lnTo>
                  <a:lnTo>
                    <a:pt x="13483" y="8708"/>
                  </a:lnTo>
                  <a:lnTo>
                    <a:pt x="7266" y="1295"/>
                  </a:lnTo>
                  <a:lnTo>
                    <a:pt x="908" y="8708"/>
                  </a:lnTo>
                  <a:lnTo>
                    <a:pt x="380" y="8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7139889" y="3619703"/>
              <a:ext cx="1751902" cy="47599"/>
            </a:xfrm>
            <a:custGeom>
              <a:avLst/>
              <a:gdLst/>
              <a:ahLst/>
              <a:cxnLst/>
              <a:rect l="l" t="t" r="r" b="b"/>
              <a:pathLst>
                <a:path w="23850" h="648" extrusionOk="0">
                  <a:moveTo>
                    <a:pt x="23850" y="1"/>
                  </a:moveTo>
                  <a:lnTo>
                    <a:pt x="23294" y="648"/>
                  </a:lnTo>
                  <a:lnTo>
                    <a:pt x="1" y="648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6177488" y="3101038"/>
              <a:ext cx="505811" cy="566265"/>
            </a:xfrm>
            <a:custGeom>
              <a:avLst/>
              <a:gdLst/>
              <a:ahLst/>
              <a:cxnLst/>
              <a:rect l="l" t="t" r="r" b="b"/>
              <a:pathLst>
                <a:path w="6886" h="7709" extrusionOk="0">
                  <a:moveTo>
                    <a:pt x="6654" y="0"/>
                  </a:moveTo>
                  <a:lnTo>
                    <a:pt x="0" y="7709"/>
                  </a:lnTo>
                  <a:lnTo>
                    <a:pt x="528" y="7709"/>
                  </a:lnTo>
                  <a:lnTo>
                    <a:pt x="6886" y="2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7180730" y="2995631"/>
              <a:ext cx="230502" cy="290441"/>
            </a:xfrm>
            <a:custGeom>
              <a:avLst/>
              <a:gdLst/>
              <a:ahLst/>
              <a:cxnLst/>
              <a:rect l="l" t="t" r="r" b="b"/>
              <a:pathLst>
                <a:path w="3138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137" y="3953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7031911" y="2988946"/>
              <a:ext cx="148893" cy="297125"/>
            </a:xfrm>
            <a:custGeom>
              <a:avLst/>
              <a:gdLst/>
              <a:ahLst/>
              <a:cxnLst/>
              <a:rect l="l" t="t" r="r" b="b"/>
              <a:pathLst>
                <a:path w="2027" h="4045" extrusionOk="0">
                  <a:moveTo>
                    <a:pt x="1851" y="92"/>
                  </a:moveTo>
                  <a:lnTo>
                    <a:pt x="1851" y="92"/>
                  </a:lnTo>
                  <a:lnTo>
                    <a:pt x="1" y="0"/>
                  </a:lnTo>
                  <a:lnTo>
                    <a:pt x="1" y="1702"/>
                  </a:lnTo>
                  <a:lnTo>
                    <a:pt x="2026" y="4044"/>
                  </a:lnTo>
                  <a:lnTo>
                    <a:pt x="2026" y="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7014869" y="2926436"/>
              <a:ext cx="153007" cy="69268"/>
            </a:xfrm>
            <a:custGeom>
              <a:avLst/>
              <a:gdLst/>
              <a:ahLst/>
              <a:cxnLst/>
              <a:rect l="l" t="t" r="r" b="b"/>
              <a:pathLst>
                <a:path w="2083" h="943" extrusionOk="0">
                  <a:moveTo>
                    <a:pt x="2083" y="64"/>
                  </a:moveTo>
                  <a:lnTo>
                    <a:pt x="1" y="0"/>
                  </a:lnTo>
                  <a:lnTo>
                    <a:pt x="1" y="851"/>
                  </a:lnTo>
                  <a:lnTo>
                    <a:pt x="2083" y="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7167802" y="2931064"/>
              <a:ext cx="269213" cy="64640"/>
            </a:xfrm>
            <a:custGeom>
              <a:avLst/>
              <a:gdLst/>
              <a:ahLst/>
              <a:cxnLst/>
              <a:rect l="l" t="t" r="r" b="b"/>
              <a:pathLst>
                <a:path w="3665" h="880" extrusionOk="0">
                  <a:moveTo>
                    <a:pt x="1" y="880"/>
                  </a:moveTo>
                  <a:lnTo>
                    <a:pt x="3665" y="880"/>
                  </a:lnTo>
                  <a:lnTo>
                    <a:pt x="366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7992328" y="2903151"/>
              <a:ext cx="380791" cy="486199"/>
            </a:xfrm>
            <a:custGeom>
              <a:avLst/>
              <a:gdLst/>
              <a:ahLst/>
              <a:cxnLst/>
              <a:rect l="l" t="t" r="r" b="b"/>
              <a:pathLst>
                <a:path w="5184" h="6619" extrusionOk="0">
                  <a:moveTo>
                    <a:pt x="0" y="3046"/>
                  </a:moveTo>
                  <a:lnTo>
                    <a:pt x="0" y="6619"/>
                  </a:lnTo>
                  <a:lnTo>
                    <a:pt x="5184" y="6619"/>
                  </a:lnTo>
                  <a:lnTo>
                    <a:pt x="5184" y="2751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7768071" y="3124764"/>
              <a:ext cx="224332" cy="264585"/>
            </a:xfrm>
            <a:custGeom>
              <a:avLst/>
              <a:gdLst/>
              <a:ahLst/>
              <a:cxnLst/>
              <a:rect l="l" t="t" r="r" b="b"/>
              <a:pathLst>
                <a:path w="3054" h="3602" extrusionOk="0">
                  <a:moveTo>
                    <a:pt x="2990" y="85"/>
                  </a:moveTo>
                  <a:lnTo>
                    <a:pt x="1" y="85"/>
                  </a:lnTo>
                  <a:lnTo>
                    <a:pt x="3053" y="3602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7626010" y="2780188"/>
              <a:ext cx="859203" cy="350895"/>
            </a:xfrm>
            <a:custGeom>
              <a:avLst/>
              <a:gdLst/>
              <a:ahLst/>
              <a:cxnLst/>
              <a:rect l="l" t="t" r="r" b="b"/>
              <a:pathLst>
                <a:path w="11697" h="4777" extrusionOk="0">
                  <a:moveTo>
                    <a:pt x="1" y="4045"/>
                  </a:moveTo>
                  <a:lnTo>
                    <a:pt x="3433" y="1"/>
                  </a:lnTo>
                  <a:lnTo>
                    <a:pt x="8061" y="1"/>
                  </a:lnTo>
                  <a:lnTo>
                    <a:pt x="11697" y="4045"/>
                  </a:lnTo>
                  <a:lnTo>
                    <a:pt x="11078" y="4776"/>
                  </a:lnTo>
                  <a:lnTo>
                    <a:pt x="10466" y="4776"/>
                  </a:lnTo>
                  <a:lnTo>
                    <a:pt x="7709" y="1675"/>
                  </a:lnTo>
                  <a:lnTo>
                    <a:pt x="4952" y="4776"/>
                  </a:lnTo>
                  <a:lnTo>
                    <a:pt x="556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7626010" y="2971905"/>
              <a:ext cx="90497" cy="105408"/>
            </a:xfrm>
            <a:custGeom>
              <a:avLst/>
              <a:gdLst/>
              <a:ahLst/>
              <a:cxnLst/>
              <a:rect l="l" t="t" r="r" b="b"/>
              <a:pathLst>
                <a:path w="1232" h="1435" extrusionOk="0">
                  <a:moveTo>
                    <a:pt x="1232" y="0"/>
                  </a:moveTo>
                  <a:lnTo>
                    <a:pt x="1" y="1435"/>
                  </a:lnTo>
                  <a:close/>
                </a:path>
              </a:pathLst>
            </a:custGeom>
            <a:solidFill>
              <a:srgbClr val="332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7626010" y="3077239"/>
              <a:ext cx="363823" cy="53843"/>
            </a:xfrm>
            <a:custGeom>
              <a:avLst/>
              <a:gdLst/>
              <a:ahLst/>
              <a:cxnLst/>
              <a:rect l="l" t="t" r="r" b="b"/>
              <a:pathLst>
                <a:path w="4953" h="733" extrusionOk="0">
                  <a:moveTo>
                    <a:pt x="1" y="1"/>
                  </a:moveTo>
                  <a:lnTo>
                    <a:pt x="556" y="732"/>
                  </a:lnTo>
                  <a:lnTo>
                    <a:pt x="4952" y="732"/>
                  </a:lnTo>
                  <a:lnTo>
                    <a:pt x="4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8192271" y="2877369"/>
              <a:ext cx="247470" cy="253714"/>
            </a:xfrm>
            <a:custGeom>
              <a:avLst/>
              <a:gdLst/>
              <a:ahLst/>
              <a:cxnLst/>
              <a:rect l="l" t="t" r="r" b="b"/>
              <a:pathLst>
                <a:path w="3369" h="3454" extrusionOk="0">
                  <a:moveTo>
                    <a:pt x="3369" y="3453"/>
                  </a:moveTo>
                  <a:lnTo>
                    <a:pt x="2757" y="3453"/>
                  </a:lnTo>
                  <a:lnTo>
                    <a:pt x="0" y="35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7626010" y="2780188"/>
              <a:ext cx="592121" cy="297125"/>
            </a:xfrm>
            <a:custGeom>
              <a:avLst/>
              <a:gdLst/>
              <a:ahLst/>
              <a:cxnLst/>
              <a:rect l="l" t="t" r="r" b="b"/>
              <a:pathLst>
                <a:path w="8061" h="4045" extrusionOk="0">
                  <a:moveTo>
                    <a:pt x="4516" y="4045"/>
                  </a:moveTo>
                  <a:lnTo>
                    <a:pt x="1" y="4045"/>
                  </a:lnTo>
                  <a:lnTo>
                    <a:pt x="3433" y="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rgbClr val="332B45">
                <a:alpha val="568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8080106" y="3081426"/>
              <a:ext cx="226388" cy="245413"/>
            </a:xfrm>
            <a:custGeom>
              <a:avLst/>
              <a:gdLst/>
              <a:ahLst/>
              <a:cxnLst/>
              <a:rect l="l" t="t" r="r" b="b"/>
              <a:pathLst>
                <a:path w="3082" h="3341" extrusionOk="0">
                  <a:moveTo>
                    <a:pt x="1" y="3341"/>
                  </a:moveTo>
                  <a:lnTo>
                    <a:pt x="3081" y="3341"/>
                  </a:lnTo>
                  <a:lnTo>
                    <a:pt x="308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8080106" y="3081426"/>
              <a:ext cx="196419" cy="245413"/>
            </a:xfrm>
            <a:custGeom>
              <a:avLst/>
              <a:gdLst/>
              <a:ahLst/>
              <a:cxnLst/>
              <a:rect l="l" t="t" r="r" b="b"/>
              <a:pathLst>
                <a:path w="2674" h="3341" extrusionOk="0">
                  <a:moveTo>
                    <a:pt x="1" y="3341"/>
                  </a:moveTo>
                  <a:lnTo>
                    <a:pt x="2673" y="3341"/>
                  </a:lnTo>
                  <a:lnTo>
                    <a:pt x="267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8134389" y="3123222"/>
              <a:ext cx="74998" cy="81241"/>
            </a:xfrm>
            <a:custGeom>
              <a:avLst/>
              <a:gdLst/>
              <a:ahLst/>
              <a:cxnLst/>
              <a:rect l="l" t="t" r="r" b="b"/>
              <a:pathLst>
                <a:path w="1021" h="1106" extrusionOk="0">
                  <a:moveTo>
                    <a:pt x="936" y="1"/>
                  </a:moveTo>
                  <a:cubicBezTo>
                    <a:pt x="915" y="1"/>
                    <a:pt x="894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7" y="1077"/>
                  </a:cubicBezTo>
                  <a:cubicBezTo>
                    <a:pt x="57" y="1105"/>
                    <a:pt x="85" y="1105"/>
                    <a:pt x="85" y="1105"/>
                  </a:cubicBezTo>
                  <a:cubicBezTo>
                    <a:pt x="113" y="1105"/>
                    <a:pt x="141" y="1077"/>
                    <a:pt x="141" y="1077"/>
                  </a:cubicBezTo>
                  <a:lnTo>
                    <a:pt x="992" y="134"/>
                  </a:lnTo>
                  <a:cubicBezTo>
                    <a:pt x="1020" y="106"/>
                    <a:pt x="1020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8127631" y="3179268"/>
              <a:ext cx="73455" cy="80947"/>
            </a:xfrm>
            <a:custGeom>
              <a:avLst/>
              <a:gdLst/>
              <a:ahLst/>
              <a:cxnLst/>
              <a:rect l="l" t="t" r="r" b="b"/>
              <a:pathLst>
                <a:path w="1000" h="1102" extrusionOk="0">
                  <a:moveTo>
                    <a:pt x="920" y="0"/>
                  </a:moveTo>
                  <a:cubicBezTo>
                    <a:pt x="895" y="0"/>
                    <a:pt x="868" y="14"/>
                    <a:pt x="852" y="47"/>
                  </a:cubicBezTo>
                  <a:lnTo>
                    <a:pt x="29" y="989"/>
                  </a:lnTo>
                  <a:cubicBezTo>
                    <a:pt x="1" y="1017"/>
                    <a:pt x="1" y="1073"/>
                    <a:pt x="29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9" y="1073"/>
                  </a:cubicBezTo>
                  <a:lnTo>
                    <a:pt x="971" y="138"/>
                  </a:lnTo>
                  <a:cubicBezTo>
                    <a:pt x="1000" y="110"/>
                    <a:pt x="1000" y="47"/>
                    <a:pt x="971" y="18"/>
                  </a:cubicBezTo>
                  <a:cubicBezTo>
                    <a:pt x="957" y="7"/>
                    <a:pt x="939" y="0"/>
                    <a:pt x="920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7331091" y="3882157"/>
              <a:ext cx="506325" cy="368377"/>
            </a:xfrm>
            <a:custGeom>
              <a:avLst/>
              <a:gdLst/>
              <a:ahLst/>
              <a:cxnLst/>
              <a:rect l="l" t="t" r="r" b="b"/>
              <a:pathLst>
                <a:path w="6893" h="5015" extrusionOk="0">
                  <a:moveTo>
                    <a:pt x="0" y="5015"/>
                  </a:moveTo>
                  <a:lnTo>
                    <a:pt x="6892" y="5015"/>
                  </a:lnTo>
                  <a:lnTo>
                    <a:pt x="6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7331091" y="3882157"/>
              <a:ext cx="469671" cy="368377"/>
            </a:xfrm>
            <a:custGeom>
              <a:avLst/>
              <a:gdLst/>
              <a:ahLst/>
              <a:cxnLst/>
              <a:rect l="l" t="t" r="r" b="b"/>
              <a:pathLst>
                <a:path w="6394" h="5015" extrusionOk="0">
                  <a:moveTo>
                    <a:pt x="0" y="5015"/>
                  </a:moveTo>
                  <a:lnTo>
                    <a:pt x="6393" y="5015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7555274" y="3882157"/>
              <a:ext cx="21228" cy="368377"/>
            </a:xfrm>
            <a:custGeom>
              <a:avLst/>
              <a:gdLst/>
              <a:ahLst/>
              <a:cxnLst/>
              <a:rect l="l" t="t" r="r" b="b"/>
              <a:pathLst>
                <a:path w="289" h="5015" extrusionOk="0">
                  <a:moveTo>
                    <a:pt x="0" y="5015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89" y="50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7778943" y="3882157"/>
              <a:ext cx="21816" cy="368377"/>
            </a:xfrm>
            <a:custGeom>
              <a:avLst/>
              <a:gdLst/>
              <a:ahLst/>
              <a:cxnLst/>
              <a:rect l="l" t="t" r="r" b="b"/>
              <a:pathLst>
                <a:path w="297" h="5015" extrusionOk="0">
                  <a:moveTo>
                    <a:pt x="1" y="5015"/>
                  </a:moveTo>
                  <a:lnTo>
                    <a:pt x="296" y="5015"/>
                  </a:lnTo>
                  <a:lnTo>
                    <a:pt x="29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7331091" y="4054702"/>
              <a:ext cx="469671" cy="23799"/>
            </a:xfrm>
            <a:custGeom>
              <a:avLst/>
              <a:gdLst/>
              <a:ahLst/>
              <a:cxnLst/>
              <a:rect l="l" t="t" r="r" b="b"/>
              <a:pathLst>
                <a:path w="6394" h="324" extrusionOk="0">
                  <a:moveTo>
                    <a:pt x="0" y="324"/>
                  </a:moveTo>
                  <a:lnTo>
                    <a:pt x="6393" y="324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7372372" y="4130801"/>
              <a:ext cx="74998" cy="81021"/>
            </a:xfrm>
            <a:custGeom>
              <a:avLst/>
              <a:gdLst/>
              <a:ahLst/>
              <a:cxnLst/>
              <a:rect l="l" t="t" r="r" b="b"/>
              <a:pathLst>
                <a:path w="1021" h="1103" extrusionOk="0">
                  <a:moveTo>
                    <a:pt x="935" y="1"/>
                  </a:moveTo>
                  <a:cubicBezTo>
                    <a:pt x="913" y="1"/>
                    <a:pt x="896" y="14"/>
                    <a:pt x="880" y="47"/>
                  </a:cubicBezTo>
                  <a:lnTo>
                    <a:pt x="29" y="983"/>
                  </a:lnTo>
                  <a:cubicBezTo>
                    <a:pt x="1" y="1011"/>
                    <a:pt x="1" y="1074"/>
                    <a:pt x="29" y="1102"/>
                  </a:cubicBezTo>
                  <a:lnTo>
                    <a:pt x="85" y="1102"/>
                  </a:lnTo>
                  <a:cubicBezTo>
                    <a:pt x="113" y="1102"/>
                    <a:pt x="141" y="1102"/>
                    <a:pt x="141" y="1074"/>
                  </a:cubicBezTo>
                  <a:lnTo>
                    <a:pt x="992" y="132"/>
                  </a:lnTo>
                  <a:cubicBezTo>
                    <a:pt x="1020" y="104"/>
                    <a:pt x="1020" y="47"/>
                    <a:pt x="992" y="19"/>
                  </a:cubicBezTo>
                  <a:cubicBezTo>
                    <a:pt x="969" y="8"/>
                    <a:pt x="951" y="1"/>
                    <a:pt x="935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7434368" y="4111189"/>
              <a:ext cx="73455" cy="81021"/>
            </a:xfrm>
            <a:custGeom>
              <a:avLst/>
              <a:gdLst/>
              <a:ahLst/>
              <a:cxnLst/>
              <a:rect l="l" t="t" r="r" b="b"/>
              <a:pathLst>
                <a:path w="1000" h="1103" extrusionOk="0">
                  <a:moveTo>
                    <a:pt x="923" y="0"/>
                  </a:moveTo>
                  <a:cubicBezTo>
                    <a:pt x="897" y="0"/>
                    <a:pt x="868" y="14"/>
                    <a:pt x="852" y="47"/>
                  </a:cubicBezTo>
                  <a:lnTo>
                    <a:pt x="36" y="990"/>
                  </a:lnTo>
                  <a:cubicBezTo>
                    <a:pt x="1" y="1018"/>
                    <a:pt x="1" y="1074"/>
                    <a:pt x="36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8" y="1074"/>
                  </a:cubicBezTo>
                  <a:lnTo>
                    <a:pt x="971" y="139"/>
                  </a:lnTo>
                  <a:cubicBezTo>
                    <a:pt x="999" y="110"/>
                    <a:pt x="999" y="47"/>
                    <a:pt x="971" y="19"/>
                  </a:cubicBezTo>
                  <a:cubicBezTo>
                    <a:pt x="960" y="7"/>
                    <a:pt x="942" y="0"/>
                    <a:pt x="923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7645696" y="3938937"/>
              <a:ext cx="75438" cy="81241"/>
            </a:xfrm>
            <a:custGeom>
              <a:avLst/>
              <a:gdLst/>
              <a:ahLst/>
              <a:cxnLst/>
              <a:rect l="l" t="t" r="r" b="b"/>
              <a:pathLst>
                <a:path w="1027" h="1106" extrusionOk="0">
                  <a:moveTo>
                    <a:pt x="936" y="1"/>
                  </a:moveTo>
                  <a:cubicBezTo>
                    <a:pt x="914" y="1"/>
                    <a:pt x="893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6" y="1077"/>
                  </a:cubicBezTo>
                  <a:lnTo>
                    <a:pt x="85" y="1105"/>
                  </a:lnTo>
                  <a:cubicBezTo>
                    <a:pt x="113" y="1105"/>
                    <a:pt x="148" y="1077"/>
                    <a:pt x="148" y="1077"/>
                  </a:cubicBezTo>
                  <a:lnTo>
                    <a:pt x="992" y="142"/>
                  </a:lnTo>
                  <a:cubicBezTo>
                    <a:pt x="1027" y="106"/>
                    <a:pt x="1027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6534695" y="4342938"/>
              <a:ext cx="357579" cy="802863"/>
            </a:xfrm>
            <a:custGeom>
              <a:avLst/>
              <a:gdLst/>
              <a:ahLst/>
              <a:cxnLst/>
              <a:rect l="l" t="t" r="r" b="b"/>
              <a:pathLst>
                <a:path w="4868" h="10930" extrusionOk="0">
                  <a:moveTo>
                    <a:pt x="1" y="10930"/>
                  </a:moveTo>
                  <a:lnTo>
                    <a:pt x="4868" y="10930"/>
                  </a:lnTo>
                  <a:lnTo>
                    <a:pt x="48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6571645" y="4342938"/>
              <a:ext cx="316224" cy="802863"/>
            </a:xfrm>
            <a:custGeom>
              <a:avLst/>
              <a:gdLst/>
              <a:ahLst/>
              <a:cxnLst/>
              <a:rect l="l" t="t" r="r" b="b"/>
              <a:pathLst>
                <a:path w="4305" h="10930" extrusionOk="0">
                  <a:moveTo>
                    <a:pt x="1" y="10930"/>
                  </a:moveTo>
                  <a:lnTo>
                    <a:pt x="4305" y="10930"/>
                  </a:lnTo>
                  <a:lnTo>
                    <a:pt x="430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6610429" y="4381723"/>
              <a:ext cx="212873" cy="79625"/>
            </a:xfrm>
            <a:custGeom>
              <a:avLst/>
              <a:gdLst/>
              <a:ahLst/>
              <a:cxnLst/>
              <a:rect l="l" t="t" r="r" b="b"/>
              <a:pathLst>
                <a:path w="2898" h="1084" extrusionOk="0">
                  <a:moveTo>
                    <a:pt x="0" y="1083"/>
                  </a:moveTo>
                  <a:lnTo>
                    <a:pt x="2898" y="1083"/>
                  </a:lnTo>
                  <a:lnTo>
                    <a:pt x="28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6500394" y="4287186"/>
              <a:ext cx="415388" cy="55826"/>
            </a:xfrm>
            <a:custGeom>
              <a:avLst/>
              <a:gdLst/>
              <a:ahLst/>
              <a:cxnLst/>
              <a:rect l="l" t="t" r="r" b="b"/>
              <a:pathLst>
                <a:path w="5655" h="760" extrusionOk="0">
                  <a:moveTo>
                    <a:pt x="0" y="0"/>
                  </a:moveTo>
                  <a:lnTo>
                    <a:pt x="5655" y="0"/>
                  </a:lnTo>
                  <a:lnTo>
                    <a:pt x="5655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6537048" y="4941154"/>
              <a:ext cx="350821" cy="204646"/>
            </a:xfrm>
            <a:custGeom>
              <a:avLst/>
              <a:gdLst/>
              <a:ahLst/>
              <a:cxnLst/>
              <a:rect l="l" t="t" r="r" b="b"/>
              <a:pathLst>
                <a:path w="4776" h="2786" extrusionOk="0">
                  <a:moveTo>
                    <a:pt x="0" y="2786"/>
                  </a:moveTo>
                  <a:lnTo>
                    <a:pt x="4776" y="2786"/>
                  </a:lnTo>
                  <a:lnTo>
                    <a:pt x="477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6367075" y="5077051"/>
              <a:ext cx="312100" cy="79099"/>
            </a:xfrm>
            <a:custGeom>
              <a:avLst/>
              <a:gdLst/>
              <a:ahLst/>
              <a:cxnLst/>
              <a:rect l="l" t="t" r="r" b="b"/>
              <a:pathLst>
                <a:path w="4249" h="936" extrusionOk="0">
                  <a:moveTo>
                    <a:pt x="1027" y="0"/>
                  </a:moveTo>
                  <a:lnTo>
                    <a:pt x="1027" y="0"/>
                  </a:lnTo>
                  <a:lnTo>
                    <a:pt x="1" y="0"/>
                  </a:lnTo>
                  <a:lnTo>
                    <a:pt x="1" y="936"/>
                  </a:lnTo>
                  <a:lnTo>
                    <a:pt x="4248" y="936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6442512" y="5012479"/>
              <a:ext cx="294555" cy="64640"/>
            </a:xfrm>
            <a:custGeom>
              <a:avLst/>
              <a:gdLst/>
              <a:ahLst/>
              <a:cxnLst/>
              <a:rect l="l" t="t" r="r" b="b"/>
              <a:pathLst>
                <a:path w="4010" h="880" extrusionOk="0">
                  <a:moveTo>
                    <a:pt x="0" y="0"/>
                  </a:moveTo>
                  <a:lnTo>
                    <a:pt x="0" y="879"/>
                  </a:lnTo>
                  <a:lnTo>
                    <a:pt x="4009" y="879"/>
                  </a:lnTo>
                  <a:lnTo>
                    <a:pt x="4009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6502451" y="4941154"/>
              <a:ext cx="309980" cy="71398"/>
            </a:xfrm>
            <a:custGeom>
              <a:avLst/>
              <a:gdLst/>
              <a:ahLst/>
              <a:cxnLst/>
              <a:rect l="l" t="t" r="r" b="b"/>
              <a:pathLst>
                <a:path w="4220" h="972" extrusionOk="0">
                  <a:moveTo>
                    <a:pt x="0" y="971"/>
                  </a:moveTo>
                  <a:lnTo>
                    <a:pt x="4220" y="971"/>
                  </a:lnTo>
                  <a:lnTo>
                    <a:pt x="42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6797371" y="4665846"/>
              <a:ext cx="60527" cy="60527"/>
            </a:xfrm>
            <a:custGeom>
              <a:avLst/>
              <a:gdLst/>
              <a:ahLst/>
              <a:cxnLst/>
              <a:rect l="l" t="t" r="r" b="b"/>
              <a:pathLst>
                <a:path w="824" h="824" extrusionOk="0">
                  <a:moveTo>
                    <a:pt x="824" y="408"/>
                  </a:moveTo>
                  <a:cubicBezTo>
                    <a:pt x="824" y="619"/>
                    <a:pt x="648" y="823"/>
                    <a:pt x="409" y="823"/>
                  </a:cubicBezTo>
                  <a:cubicBezTo>
                    <a:pt x="177" y="823"/>
                    <a:pt x="1" y="619"/>
                    <a:pt x="1" y="408"/>
                  </a:cubicBezTo>
                  <a:cubicBezTo>
                    <a:pt x="1" y="176"/>
                    <a:pt x="177" y="0"/>
                    <a:pt x="409" y="0"/>
                  </a:cubicBezTo>
                  <a:cubicBezTo>
                    <a:pt x="648" y="0"/>
                    <a:pt x="824" y="176"/>
                    <a:pt x="824" y="4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7970585" y="4241718"/>
              <a:ext cx="747111" cy="904084"/>
            </a:xfrm>
            <a:custGeom>
              <a:avLst/>
              <a:gdLst/>
              <a:ahLst/>
              <a:cxnLst/>
              <a:rect l="l" t="t" r="r" b="b"/>
              <a:pathLst>
                <a:path w="10171" h="12308" extrusionOk="0">
                  <a:moveTo>
                    <a:pt x="9819" y="0"/>
                  </a:moveTo>
                  <a:lnTo>
                    <a:pt x="1" y="0"/>
                  </a:lnTo>
                  <a:lnTo>
                    <a:pt x="1" y="12308"/>
                  </a:lnTo>
                  <a:lnTo>
                    <a:pt x="10171" y="12308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8717617" y="4241718"/>
              <a:ext cx="921199" cy="904084"/>
            </a:xfrm>
            <a:custGeom>
              <a:avLst/>
              <a:gdLst/>
              <a:ahLst/>
              <a:cxnLst/>
              <a:rect l="l" t="t" r="r" b="b"/>
              <a:pathLst>
                <a:path w="12541" h="12308" extrusionOk="0">
                  <a:moveTo>
                    <a:pt x="1" y="0"/>
                  </a:moveTo>
                  <a:lnTo>
                    <a:pt x="1" y="12308"/>
                  </a:lnTo>
                  <a:lnTo>
                    <a:pt x="12540" y="12308"/>
                  </a:lnTo>
                  <a:lnTo>
                    <a:pt x="12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8872606" y="4564551"/>
              <a:ext cx="628261" cy="581249"/>
            </a:xfrm>
            <a:custGeom>
              <a:avLst/>
              <a:gdLst/>
              <a:ahLst/>
              <a:cxnLst/>
              <a:rect l="l" t="t" r="r" b="b"/>
              <a:pathLst>
                <a:path w="8553" h="7913" extrusionOk="0">
                  <a:moveTo>
                    <a:pt x="0" y="7913"/>
                  </a:moveTo>
                  <a:lnTo>
                    <a:pt x="8553" y="7913"/>
                  </a:lnTo>
                  <a:lnTo>
                    <a:pt x="855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7921004" y="3774692"/>
              <a:ext cx="940812" cy="467100"/>
            </a:xfrm>
            <a:custGeom>
              <a:avLst/>
              <a:gdLst/>
              <a:ahLst/>
              <a:cxnLst/>
              <a:rect l="l" t="t" r="r" b="b"/>
              <a:pathLst>
                <a:path w="12808" h="6359" extrusionOk="0">
                  <a:moveTo>
                    <a:pt x="1" y="5683"/>
                  </a:moveTo>
                  <a:lnTo>
                    <a:pt x="233" y="6358"/>
                  </a:lnTo>
                  <a:lnTo>
                    <a:pt x="10494" y="6358"/>
                  </a:lnTo>
                  <a:lnTo>
                    <a:pt x="128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8691761" y="3774692"/>
              <a:ext cx="1005452" cy="467100"/>
            </a:xfrm>
            <a:custGeom>
              <a:avLst/>
              <a:gdLst/>
              <a:ahLst/>
              <a:cxnLst/>
              <a:rect l="l" t="t" r="r" b="b"/>
              <a:pathLst>
                <a:path w="13688" h="6359" extrusionOk="0">
                  <a:moveTo>
                    <a:pt x="2315" y="0"/>
                  </a:moveTo>
                  <a:lnTo>
                    <a:pt x="13687" y="5655"/>
                  </a:lnTo>
                  <a:lnTo>
                    <a:pt x="13476" y="6358"/>
                  </a:lnTo>
                  <a:lnTo>
                    <a:pt x="1" y="6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8125574" y="4467958"/>
              <a:ext cx="467100" cy="189147"/>
            </a:xfrm>
            <a:custGeom>
              <a:avLst/>
              <a:gdLst/>
              <a:ahLst/>
              <a:cxnLst/>
              <a:rect l="l" t="t" r="r" b="b"/>
              <a:pathLst>
                <a:path w="6359" h="2575" extrusionOk="0">
                  <a:moveTo>
                    <a:pt x="1" y="2575"/>
                  </a:moveTo>
                  <a:lnTo>
                    <a:pt x="6359" y="2575"/>
                  </a:lnTo>
                  <a:lnTo>
                    <a:pt x="635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8160171" y="4467958"/>
              <a:ext cx="432503" cy="189147"/>
            </a:xfrm>
            <a:custGeom>
              <a:avLst/>
              <a:gdLst/>
              <a:ahLst/>
              <a:cxnLst/>
              <a:rect l="l" t="t" r="r" b="b"/>
              <a:pathLst>
                <a:path w="5888" h="2575" extrusionOk="0">
                  <a:moveTo>
                    <a:pt x="1" y="2575"/>
                  </a:moveTo>
                  <a:lnTo>
                    <a:pt x="5888" y="2575"/>
                  </a:lnTo>
                  <a:lnTo>
                    <a:pt x="58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8230981" y="4467958"/>
              <a:ext cx="116279" cy="189147"/>
            </a:xfrm>
            <a:custGeom>
              <a:avLst/>
              <a:gdLst/>
              <a:ahLst/>
              <a:cxnLst/>
              <a:rect l="l" t="t" r="r" b="b"/>
              <a:pathLst>
                <a:path w="1583" h="2575" extrusionOk="0">
                  <a:moveTo>
                    <a:pt x="352" y="2575"/>
                  </a:moveTo>
                  <a:lnTo>
                    <a:pt x="1583" y="1"/>
                  </a:lnTo>
                  <a:lnTo>
                    <a:pt x="1231" y="1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8297605" y="4467958"/>
              <a:ext cx="116353" cy="189147"/>
            </a:xfrm>
            <a:custGeom>
              <a:avLst/>
              <a:gdLst/>
              <a:ahLst/>
              <a:cxnLst/>
              <a:rect l="l" t="t" r="r" b="b"/>
              <a:pathLst>
                <a:path w="1584" h="2575" extrusionOk="0">
                  <a:moveTo>
                    <a:pt x="352" y="2575"/>
                  </a:moveTo>
                  <a:lnTo>
                    <a:pt x="1583" y="1"/>
                  </a:lnTo>
                  <a:lnTo>
                    <a:pt x="1232" y="1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9455835" y="4564551"/>
              <a:ext cx="45028" cy="581249"/>
            </a:xfrm>
            <a:custGeom>
              <a:avLst/>
              <a:gdLst/>
              <a:ahLst/>
              <a:cxnLst/>
              <a:rect l="l" t="t" r="r" b="b"/>
              <a:pathLst>
                <a:path w="613" h="7913" extrusionOk="0">
                  <a:moveTo>
                    <a:pt x="1" y="7913"/>
                  </a:moveTo>
                  <a:lnTo>
                    <a:pt x="613" y="7913"/>
                  </a:lnTo>
                  <a:lnTo>
                    <a:pt x="6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7341889" y="4418376"/>
              <a:ext cx="492957" cy="359636"/>
            </a:xfrm>
            <a:custGeom>
              <a:avLst/>
              <a:gdLst/>
              <a:ahLst/>
              <a:cxnLst/>
              <a:rect l="l" t="t" r="r" b="b"/>
              <a:pathLst>
                <a:path w="6711" h="4896" extrusionOk="0">
                  <a:moveTo>
                    <a:pt x="1" y="4895"/>
                  </a:moveTo>
                  <a:lnTo>
                    <a:pt x="6710" y="4895"/>
                  </a:lnTo>
                  <a:lnTo>
                    <a:pt x="671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7341889" y="4418376"/>
              <a:ext cx="458873" cy="359636"/>
            </a:xfrm>
            <a:custGeom>
              <a:avLst/>
              <a:gdLst/>
              <a:ahLst/>
              <a:cxnLst/>
              <a:rect l="l" t="t" r="r" b="b"/>
              <a:pathLst>
                <a:path w="6247" h="4896" extrusionOk="0">
                  <a:moveTo>
                    <a:pt x="1" y="4895"/>
                  </a:moveTo>
                  <a:lnTo>
                    <a:pt x="6246" y="4895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7561444" y="4418376"/>
              <a:ext cx="19686" cy="359636"/>
            </a:xfrm>
            <a:custGeom>
              <a:avLst/>
              <a:gdLst/>
              <a:ahLst/>
              <a:cxnLst/>
              <a:rect l="l" t="t" r="r" b="b"/>
              <a:pathLst>
                <a:path w="268" h="4896" extrusionOk="0">
                  <a:moveTo>
                    <a:pt x="1" y="4895"/>
                  </a:moveTo>
                  <a:lnTo>
                    <a:pt x="1" y="0"/>
                  </a:lnTo>
                  <a:lnTo>
                    <a:pt x="268" y="0"/>
                  </a:lnTo>
                  <a:lnTo>
                    <a:pt x="268" y="48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7776886" y="4418376"/>
              <a:ext cx="23873" cy="359636"/>
            </a:xfrm>
            <a:custGeom>
              <a:avLst/>
              <a:gdLst/>
              <a:ahLst/>
              <a:cxnLst/>
              <a:rect l="l" t="t" r="r" b="b"/>
              <a:pathLst>
                <a:path w="325" h="4896" extrusionOk="0">
                  <a:moveTo>
                    <a:pt x="1" y="4895"/>
                  </a:moveTo>
                  <a:lnTo>
                    <a:pt x="324" y="4895"/>
                  </a:lnTo>
                  <a:lnTo>
                    <a:pt x="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7341889" y="4586294"/>
              <a:ext cx="458873" cy="21743"/>
            </a:xfrm>
            <a:custGeom>
              <a:avLst/>
              <a:gdLst/>
              <a:ahLst/>
              <a:cxnLst/>
              <a:rect l="l" t="t" r="r" b="b"/>
              <a:pathLst>
                <a:path w="6247" h="296" extrusionOk="0">
                  <a:moveTo>
                    <a:pt x="1" y="296"/>
                  </a:moveTo>
                  <a:lnTo>
                    <a:pt x="6246" y="296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7408512" y="4476846"/>
              <a:ext cx="71398" cy="79552"/>
            </a:xfrm>
            <a:custGeom>
              <a:avLst/>
              <a:gdLst/>
              <a:ahLst/>
              <a:cxnLst/>
              <a:rect l="l" t="t" r="r" b="b"/>
              <a:pathLst>
                <a:path w="972" h="1083" extrusionOk="0">
                  <a:moveTo>
                    <a:pt x="884" y="1"/>
                  </a:moveTo>
                  <a:cubicBezTo>
                    <a:pt x="861" y="1"/>
                    <a:pt x="838" y="10"/>
                    <a:pt x="824" y="27"/>
                  </a:cubicBezTo>
                  <a:lnTo>
                    <a:pt x="36" y="935"/>
                  </a:lnTo>
                  <a:cubicBezTo>
                    <a:pt x="1" y="963"/>
                    <a:pt x="1" y="1019"/>
                    <a:pt x="36" y="1047"/>
                  </a:cubicBezTo>
                  <a:cubicBezTo>
                    <a:pt x="36" y="1047"/>
                    <a:pt x="64" y="1082"/>
                    <a:pt x="92" y="1082"/>
                  </a:cubicBezTo>
                  <a:cubicBezTo>
                    <a:pt x="92" y="1082"/>
                    <a:pt x="121" y="1047"/>
                    <a:pt x="149" y="1047"/>
                  </a:cubicBezTo>
                  <a:lnTo>
                    <a:pt x="943" y="112"/>
                  </a:lnTo>
                  <a:cubicBezTo>
                    <a:pt x="972" y="84"/>
                    <a:pt x="972" y="55"/>
                    <a:pt x="943" y="27"/>
                  </a:cubicBezTo>
                  <a:cubicBezTo>
                    <a:pt x="929" y="10"/>
                    <a:pt x="906" y="1"/>
                    <a:pt x="88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7669422" y="4638447"/>
              <a:ext cx="72941" cy="79111"/>
            </a:xfrm>
            <a:custGeom>
              <a:avLst/>
              <a:gdLst/>
              <a:ahLst/>
              <a:cxnLst/>
              <a:rect l="l" t="t" r="r" b="b"/>
              <a:pathLst>
                <a:path w="993" h="1077" extrusionOk="0">
                  <a:moveTo>
                    <a:pt x="907" y="1"/>
                  </a:moveTo>
                  <a:cubicBezTo>
                    <a:pt x="885" y="1"/>
                    <a:pt x="862" y="8"/>
                    <a:pt x="845" y="22"/>
                  </a:cubicBezTo>
                  <a:lnTo>
                    <a:pt x="29" y="929"/>
                  </a:lnTo>
                  <a:cubicBezTo>
                    <a:pt x="1" y="957"/>
                    <a:pt x="29" y="1020"/>
                    <a:pt x="57" y="1048"/>
                  </a:cubicBezTo>
                  <a:lnTo>
                    <a:pt x="85" y="1077"/>
                  </a:lnTo>
                  <a:cubicBezTo>
                    <a:pt x="113" y="1077"/>
                    <a:pt x="141" y="1048"/>
                    <a:pt x="141" y="1048"/>
                  </a:cubicBezTo>
                  <a:lnTo>
                    <a:pt x="964" y="113"/>
                  </a:lnTo>
                  <a:cubicBezTo>
                    <a:pt x="992" y="78"/>
                    <a:pt x="992" y="50"/>
                    <a:pt x="964" y="22"/>
                  </a:cubicBezTo>
                  <a:cubicBezTo>
                    <a:pt x="950" y="8"/>
                    <a:pt x="929" y="1"/>
                    <a:pt x="907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7619840" y="4655488"/>
              <a:ext cx="70811" cy="79111"/>
            </a:xfrm>
            <a:custGeom>
              <a:avLst/>
              <a:gdLst/>
              <a:ahLst/>
              <a:cxnLst/>
              <a:rect l="l" t="t" r="r" b="b"/>
              <a:pathLst>
                <a:path w="964" h="1077" extrusionOk="0">
                  <a:moveTo>
                    <a:pt x="894" y="1"/>
                  </a:moveTo>
                  <a:cubicBezTo>
                    <a:pt x="880" y="1"/>
                    <a:pt x="866" y="8"/>
                    <a:pt x="851" y="22"/>
                  </a:cubicBezTo>
                  <a:lnTo>
                    <a:pt x="29" y="964"/>
                  </a:lnTo>
                  <a:cubicBezTo>
                    <a:pt x="0" y="992"/>
                    <a:pt x="0" y="1020"/>
                    <a:pt x="29" y="1048"/>
                  </a:cubicBezTo>
                  <a:cubicBezTo>
                    <a:pt x="29" y="1077"/>
                    <a:pt x="57" y="1077"/>
                    <a:pt x="85" y="1077"/>
                  </a:cubicBezTo>
                  <a:cubicBezTo>
                    <a:pt x="85" y="1077"/>
                    <a:pt x="113" y="1077"/>
                    <a:pt x="148" y="1048"/>
                  </a:cubicBezTo>
                  <a:lnTo>
                    <a:pt x="964" y="141"/>
                  </a:lnTo>
                  <a:cubicBezTo>
                    <a:pt x="964" y="113"/>
                    <a:pt x="964" y="57"/>
                    <a:pt x="936" y="22"/>
                  </a:cubicBezTo>
                  <a:cubicBezTo>
                    <a:pt x="922" y="8"/>
                    <a:pt x="908" y="1"/>
                    <a:pt x="89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7921004" y="3774692"/>
              <a:ext cx="940812" cy="467100"/>
            </a:xfrm>
            <a:custGeom>
              <a:avLst/>
              <a:gdLst/>
              <a:ahLst/>
              <a:cxnLst/>
              <a:rect l="l" t="t" r="r" b="b"/>
              <a:pathLst>
                <a:path w="12808" h="6359" extrusionOk="0">
                  <a:moveTo>
                    <a:pt x="1" y="5683"/>
                  </a:moveTo>
                  <a:lnTo>
                    <a:pt x="233" y="6358"/>
                  </a:lnTo>
                  <a:lnTo>
                    <a:pt x="10494" y="6358"/>
                  </a:lnTo>
                  <a:lnTo>
                    <a:pt x="12808" y="0"/>
                  </a:lnTo>
                  <a:close/>
                </a:path>
              </a:pathLst>
            </a:custGeom>
            <a:solidFill>
              <a:srgbClr val="332B45">
                <a:alpha val="568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28"/>
          <p:cNvGrpSpPr/>
          <p:nvPr/>
        </p:nvGrpSpPr>
        <p:grpSpPr>
          <a:xfrm>
            <a:off x="8452596" y="4507047"/>
            <a:ext cx="1383032" cy="639647"/>
            <a:chOff x="5951675" y="3577056"/>
            <a:chExt cx="2233218" cy="1032855"/>
          </a:xfrm>
        </p:grpSpPr>
        <p:sp>
          <p:nvSpPr>
            <p:cNvPr id="1332" name="Google Shape;1332;p28"/>
            <p:cNvSpPr/>
            <p:nvPr/>
          </p:nvSpPr>
          <p:spPr>
            <a:xfrm>
              <a:off x="5951675" y="3812955"/>
              <a:ext cx="737887" cy="796955"/>
            </a:xfrm>
            <a:custGeom>
              <a:avLst/>
              <a:gdLst/>
              <a:ahLst/>
              <a:cxnLst/>
              <a:rect l="l" t="t" r="r" b="b"/>
              <a:pathLst>
                <a:path w="3960" h="4277" extrusionOk="0">
                  <a:moveTo>
                    <a:pt x="1146" y="4276"/>
                  </a:moveTo>
                  <a:cubicBezTo>
                    <a:pt x="499" y="4276"/>
                    <a:pt x="0" y="3749"/>
                    <a:pt x="0" y="3130"/>
                  </a:cubicBezTo>
                  <a:cubicBezTo>
                    <a:pt x="0" y="2666"/>
                    <a:pt x="267" y="2286"/>
                    <a:pt x="675" y="2110"/>
                  </a:cubicBezTo>
                  <a:cubicBezTo>
                    <a:pt x="647" y="2019"/>
                    <a:pt x="619" y="1899"/>
                    <a:pt x="619" y="1815"/>
                  </a:cubicBezTo>
                  <a:cubicBezTo>
                    <a:pt x="619" y="1372"/>
                    <a:pt x="907" y="1020"/>
                    <a:pt x="1322" y="936"/>
                  </a:cubicBezTo>
                  <a:cubicBezTo>
                    <a:pt x="1294" y="844"/>
                    <a:pt x="1294" y="788"/>
                    <a:pt x="1294" y="703"/>
                  </a:cubicBezTo>
                  <a:cubicBezTo>
                    <a:pt x="1294" y="317"/>
                    <a:pt x="1611" y="0"/>
                    <a:pt x="1997" y="0"/>
                  </a:cubicBezTo>
                  <a:cubicBezTo>
                    <a:pt x="2377" y="0"/>
                    <a:pt x="2701" y="317"/>
                    <a:pt x="2701" y="703"/>
                  </a:cubicBezTo>
                  <a:cubicBezTo>
                    <a:pt x="2701" y="788"/>
                    <a:pt x="2701" y="844"/>
                    <a:pt x="2666" y="936"/>
                  </a:cubicBezTo>
                  <a:cubicBezTo>
                    <a:pt x="3052" y="1055"/>
                    <a:pt x="3341" y="1407"/>
                    <a:pt x="3341" y="1815"/>
                  </a:cubicBezTo>
                  <a:cubicBezTo>
                    <a:pt x="3341" y="1899"/>
                    <a:pt x="3313" y="2019"/>
                    <a:pt x="3284" y="2110"/>
                  </a:cubicBezTo>
                  <a:cubicBezTo>
                    <a:pt x="3692" y="2286"/>
                    <a:pt x="3960" y="2666"/>
                    <a:pt x="3960" y="3130"/>
                  </a:cubicBezTo>
                  <a:cubicBezTo>
                    <a:pt x="3960" y="3749"/>
                    <a:pt x="3460" y="4276"/>
                    <a:pt x="2813" y="4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7431168" y="3801030"/>
              <a:ext cx="753725" cy="808880"/>
            </a:xfrm>
            <a:custGeom>
              <a:avLst/>
              <a:gdLst/>
              <a:ahLst/>
              <a:cxnLst/>
              <a:rect l="l" t="t" r="r" b="b"/>
              <a:pathLst>
                <a:path w="4045" h="4341" extrusionOk="0">
                  <a:moveTo>
                    <a:pt x="1203" y="4340"/>
                  </a:moveTo>
                  <a:cubicBezTo>
                    <a:pt x="528" y="4340"/>
                    <a:pt x="0" y="3813"/>
                    <a:pt x="0" y="3194"/>
                  </a:cubicBezTo>
                  <a:cubicBezTo>
                    <a:pt x="0" y="2730"/>
                    <a:pt x="296" y="2315"/>
                    <a:pt x="704" y="2139"/>
                  </a:cubicBezTo>
                  <a:cubicBezTo>
                    <a:pt x="675" y="2055"/>
                    <a:pt x="647" y="1935"/>
                    <a:pt x="647" y="1851"/>
                  </a:cubicBezTo>
                  <a:cubicBezTo>
                    <a:pt x="647" y="1407"/>
                    <a:pt x="971" y="1056"/>
                    <a:pt x="1379" y="943"/>
                  </a:cubicBezTo>
                  <a:cubicBezTo>
                    <a:pt x="1351" y="880"/>
                    <a:pt x="1323" y="796"/>
                    <a:pt x="1323" y="704"/>
                  </a:cubicBezTo>
                  <a:cubicBezTo>
                    <a:pt x="1323" y="324"/>
                    <a:pt x="1646" y="1"/>
                    <a:pt x="2054" y="1"/>
                  </a:cubicBezTo>
                  <a:cubicBezTo>
                    <a:pt x="2434" y="1"/>
                    <a:pt x="2757" y="324"/>
                    <a:pt x="2757" y="704"/>
                  </a:cubicBezTo>
                  <a:cubicBezTo>
                    <a:pt x="2757" y="796"/>
                    <a:pt x="2757" y="880"/>
                    <a:pt x="2729" y="971"/>
                  </a:cubicBezTo>
                  <a:cubicBezTo>
                    <a:pt x="3109" y="1056"/>
                    <a:pt x="3404" y="1436"/>
                    <a:pt x="3404" y="1851"/>
                  </a:cubicBezTo>
                  <a:cubicBezTo>
                    <a:pt x="3404" y="1935"/>
                    <a:pt x="3376" y="2055"/>
                    <a:pt x="3341" y="2139"/>
                  </a:cubicBezTo>
                  <a:cubicBezTo>
                    <a:pt x="3756" y="2315"/>
                    <a:pt x="4044" y="2730"/>
                    <a:pt x="4044" y="3194"/>
                  </a:cubicBezTo>
                  <a:cubicBezTo>
                    <a:pt x="4044" y="3813"/>
                    <a:pt x="3517" y="4340"/>
                    <a:pt x="2877" y="43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6377448" y="3577056"/>
              <a:ext cx="962048" cy="1032855"/>
            </a:xfrm>
            <a:custGeom>
              <a:avLst/>
              <a:gdLst/>
              <a:ahLst/>
              <a:cxnLst/>
              <a:rect l="l" t="t" r="r" b="b"/>
              <a:pathLst>
                <a:path w="5163" h="5543" extrusionOk="0">
                  <a:moveTo>
                    <a:pt x="1499" y="5542"/>
                  </a:moveTo>
                  <a:cubicBezTo>
                    <a:pt x="676" y="5542"/>
                    <a:pt x="1" y="4867"/>
                    <a:pt x="1" y="4044"/>
                  </a:cubicBezTo>
                  <a:cubicBezTo>
                    <a:pt x="1" y="3460"/>
                    <a:pt x="352" y="2961"/>
                    <a:pt x="880" y="2729"/>
                  </a:cubicBezTo>
                  <a:cubicBezTo>
                    <a:pt x="824" y="2609"/>
                    <a:pt x="796" y="2462"/>
                    <a:pt x="796" y="2349"/>
                  </a:cubicBezTo>
                  <a:cubicBezTo>
                    <a:pt x="796" y="1794"/>
                    <a:pt x="1203" y="1322"/>
                    <a:pt x="1731" y="1203"/>
                  </a:cubicBezTo>
                  <a:cubicBezTo>
                    <a:pt x="1703" y="1118"/>
                    <a:pt x="1675" y="999"/>
                    <a:pt x="1675" y="879"/>
                  </a:cubicBezTo>
                  <a:cubicBezTo>
                    <a:pt x="1675" y="387"/>
                    <a:pt x="2083" y="0"/>
                    <a:pt x="2582" y="0"/>
                  </a:cubicBezTo>
                  <a:cubicBezTo>
                    <a:pt x="3109" y="0"/>
                    <a:pt x="3517" y="387"/>
                    <a:pt x="3517" y="879"/>
                  </a:cubicBezTo>
                  <a:cubicBezTo>
                    <a:pt x="3517" y="999"/>
                    <a:pt x="3489" y="1118"/>
                    <a:pt x="3461" y="1203"/>
                  </a:cubicBezTo>
                  <a:cubicBezTo>
                    <a:pt x="3960" y="1351"/>
                    <a:pt x="4340" y="1822"/>
                    <a:pt x="4340" y="2349"/>
                  </a:cubicBezTo>
                  <a:cubicBezTo>
                    <a:pt x="4340" y="2462"/>
                    <a:pt x="4312" y="2609"/>
                    <a:pt x="4284" y="2729"/>
                  </a:cubicBezTo>
                  <a:cubicBezTo>
                    <a:pt x="4811" y="2961"/>
                    <a:pt x="5163" y="3460"/>
                    <a:pt x="5163" y="4044"/>
                  </a:cubicBezTo>
                  <a:cubicBezTo>
                    <a:pt x="5163" y="4867"/>
                    <a:pt x="4488" y="5542"/>
                    <a:pt x="3637" y="5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5" name="Google Shape;1335;p28"/>
          <p:cNvSpPr/>
          <p:nvPr/>
        </p:nvSpPr>
        <p:spPr>
          <a:xfrm>
            <a:off x="6928050" y="1323375"/>
            <a:ext cx="840952" cy="1162694"/>
          </a:xfrm>
          <a:custGeom>
            <a:avLst/>
            <a:gdLst/>
            <a:ahLst/>
            <a:cxnLst/>
            <a:rect l="l" t="t" r="r" b="b"/>
            <a:pathLst>
              <a:path w="12864" h="17785" extrusionOk="0">
                <a:moveTo>
                  <a:pt x="6478" y="3219"/>
                </a:moveTo>
                <a:cubicBezTo>
                  <a:pt x="8152" y="3219"/>
                  <a:pt x="9495" y="4569"/>
                  <a:pt x="9495" y="6243"/>
                </a:cubicBezTo>
                <a:cubicBezTo>
                  <a:pt x="9495" y="7910"/>
                  <a:pt x="8116" y="9260"/>
                  <a:pt x="6450" y="9260"/>
                </a:cubicBezTo>
                <a:cubicBezTo>
                  <a:pt x="4811" y="9260"/>
                  <a:pt x="3461" y="7882"/>
                  <a:pt x="3461" y="6243"/>
                </a:cubicBezTo>
                <a:cubicBezTo>
                  <a:pt x="3461" y="4569"/>
                  <a:pt x="4811" y="3219"/>
                  <a:pt x="6478" y="3219"/>
                </a:cubicBezTo>
                <a:close/>
                <a:moveTo>
                  <a:pt x="6470" y="1"/>
                </a:moveTo>
                <a:cubicBezTo>
                  <a:pt x="4106" y="1"/>
                  <a:pt x="1916" y="1340"/>
                  <a:pt x="880" y="3458"/>
                </a:cubicBezTo>
                <a:cubicBezTo>
                  <a:pt x="148" y="4949"/>
                  <a:pt x="0" y="6475"/>
                  <a:pt x="591" y="8030"/>
                </a:cubicBezTo>
                <a:cubicBezTo>
                  <a:pt x="795" y="8557"/>
                  <a:pt x="1027" y="9085"/>
                  <a:pt x="1259" y="9612"/>
                </a:cubicBezTo>
                <a:cubicBezTo>
                  <a:pt x="2202" y="11546"/>
                  <a:pt x="3341" y="13361"/>
                  <a:pt x="4572" y="15119"/>
                </a:cubicBezTo>
                <a:cubicBezTo>
                  <a:pt x="5163" y="16026"/>
                  <a:pt x="5803" y="16877"/>
                  <a:pt x="6450" y="17784"/>
                </a:cubicBezTo>
                <a:cubicBezTo>
                  <a:pt x="6569" y="17672"/>
                  <a:pt x="6625" y="17609"/>
                  <a:pt x="6682" y="17524"/>
                </a:cubicBezTo>
                <a:cubicBezTo>
                  <a:pt x="7737" y="15998"/>
                  <a:pt x="8820" y="14472"/>
                  <a:pt x="9847" y="12925"/>
                </a:cubicBezTo>
                <a:cubicBezTo>
                  <a:pt x="10754" y="11483"/>
                  <a:pt x="11577" y="9992"/>
                  <a:pt x="12224" y="8409"/>
                </a:cubicBezTo>
                <a:cubicBezTo>
                  <a:pt x="12751" y="7122"/>
                  <a:pt x="12864" y="5828"/>
                  <a:pt x="12456" y="4485"/>
                </a:cubicBezTo>
                <a:cubicBezTo>
                  <a:pt x="11752" y="2023"/>
                  <a:pt x="9586" y="230"/>
                  <a:pt x="7033" y="26"/>
                </a:cubicBezTo>
                <a:cubicBezTo>
                  <a:pt x="6845" y="9"/>
                  <a:pt x="6657" y="1"/>
                  <a:pt x="64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8588" dist="295275" dir="828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99745E70-73C9-8F16-07FB-74ADE29F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127"/>
            <a:ext cx="9143999" cy="46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8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68;p35">
            <a:extLst>
              <a:ext uri="{FF2B5EF4-FFF2-40B4-BE49-F238E27FC236}">
                <a16:creationId xmlns:a16="http://schemas.microsoft.com/office/drawing/2014/main" id="{7B937D88-0176-F23E-8F67-35589CD6A52C}"/>
              </a:ext>
            </a:extLst>
          </p:cNvPr>
          <p:cNvSpPr/>
          <p:nvPr/>
        </p:nvSpPr>
        <p:spPr>
          <a:xfrm>
            <a:off x="4461099" y="3084374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35"/>
          <p:cNvSpPr txBox="1">
            <a:spLocks noGrp="1"/>
          </p:cNvSpPr>
          <p:nvPr>
            <p:ph type="subTitle" idx="2"/>
          </p:nvPr>
        </p:nvSpPr>
        <p:spPr>
          <a:xfrm>
            <a:off x="1478101" y="1684050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>
                <a:solidFill>
                  <a:srgbClr val="000000"/>
                </a:solidFill>
                <a:cs typeface="Calibri"/>
              </a:rPr>
              <a:t>Put the data to good use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>
                <a:solidFill>
                  <a:srgbClr val="000000"/>
                </a:solidFill>
                <a:cs typeface="Calibri"/>
              </a:rPr>
              <a:t>Give an upper hand to </a:t>
            </a:r>
            <a:r>
              <a:rPr lang="en-US" err="1">
                <a:solidFill>
                  <a:srgbClr val="000000"/>
                </a:solidFill>
                <a:cs typeface="Calibri"/>
              </a:rPr>
              <a:t>Move,inc</a:t>
            </a:r>
            <a:r>
              <a:rPr lang="en-US">
                <a:solidFill>
                  <a:srgbClr val="000000"/>
                </a:solidFill>
                <a:cs typeface="Calibri"/>
              </a:rPr>
              <a:t> over competitors like Zillow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/>
            <a:endParaRPr lang="en">
              <a:cs typeface="Calibri"/>
            </a:endParaRPr>
          </a:p>
        </p:txBody>
      </p:sp>
      <p:sp>
        <p:nvSpPr>
          <p:cNvPr id="1558" name="Google Shape;1558;p35"/>
          <p:cNvSpPr txBox="1">
            <a:spLocks noGrp="1"/>
          </p:cNvSpPr>
          <p:nvPr>
            <p:ph type="subTitle" idx="3"/>
          </p:nvPr>
        </p:nvSpPr>
        <p:spPr>
          <a:xfrm>
            <a:off x="5094964" y="1684050"/>
            <a:ext cx="3105339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0000"/>
                </a:solidFill>
                <a:cs typeface="Calibri"/>
              </a:rPr>
              <a:t>Location, # Rooms,</a:t>
            </a:r>
            <a:endParaRPr lang="en">
              <a:solidFill>
                <a:srgbClr val="000000"/>
              </a:solidFill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cs typeface="Calibri"/>
              </a:rPr>
              <a:t>Building floors, Apartment square</a:t>
            </a:r>
            <a:endParaRPr lang="en">
              <a:solidFill>
                <a:srgbClr val="000000"/>
              </a:solidFill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cs typeface="Calibri"/>
              </a:rPr>
              <a:t>feet, # Bathrooms</a:t>
            </a:r>
            <a:endParaRPr lang="en">
              <a:solidFill>
                <a:srgbClr val="000000"/>
              </a:solidFill>
              <a:cs typeface="Calibri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559" name="Google Shape;1559;p35"/>
          <p:cNvSpPr txBox="1">
            <a:spLocks noGrp="1"/>
          </p:cNvSpPr>
          <p:nvPr>
            <p:ph type="subTitle" idx="4"/>
          </p:nvPr>
        </p:nvSpPr>
        <p:spPr>
          <a:xfrm>
            <a:off x="1591883" y="3389807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/>
              <a:t>USD/m</a:t>
            </a:r>
            <a:r>
              <a:rPr lang="en" baseline="30000"/>
              <a:t>2</a:t>
            </a:r>
          </a:p>
        </p:txBody>
      </p:sp>
      <p:sp>
        <p:nvSpPr>
          <p:cNvPr id="1561" name="Google Shape;156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FORECASTING ANALYSIS</a:t>
            </a:r>
          </a:p>
        </p:txBody>
      </p:sp>
      <p:sp>
        <p:nvSpPr>
          <p:cNvPr id="1562" name="Google Shape;1562;p35"/>
          <p:cNvSpPr txBox="1">
            <a:spLocks noGrp="1"/>
          </p:cNvSpPr>
          <p:nvPr>
            <p:ph type="subTitle" idx="1"/>
          </p:nvPr>
        </p:nvSpPr>
        <p:spPr>
          <a:xfrm>
            <a:off x="1478100" y="1263175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NEED</a:t>
            </a:r>
          </a:p>
        </p:txBody>
      </p:sp>
      <p:sp>
        <p:nvSpPr>
          <p:cNvPr id="1563" name="Google Shape;1563;p35"/>
          <p:cNvSpPr txBox="1">
            <a:spLocks noGrp="1"/>
          </p:cNvSpPr>
          <p:nvPr>
            <p:ph type="subTitle" idx="6"/>
          </p:nvPr>
        </p:nvSpPr>
        <p:spPr>
          <a:xfrm>
            <a:off x="1527588" y="2889737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TARGET VARIABLE</a:t>
            </a:r>
            <a:endParaRPr lang="en-US"/>
          </a:p>
        </p:txBody>
      </p:sp>
      <p:sp>
        <p:nvSpPr>
          <p:cNvPr id="1564" name="Google Shape;1564;p35"/>
          <p:cNvSpPr txBox="1">
            <a:spLocks noGrp="1"/>
          </p:cNvSpPr>
          <p:nvPr>
            <p:ph type="subTitle" idx="7"/>
          </p:nvPr>
        </p:nvSpPr>
        <p:spPr>
          <a:xfrm>
            <a:off x="5219201" y="1263175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 lang="en-US"/>
          </a:p>
        </p:txBody>
      </p:sp>
      <p:sp>
        <p:nvSpPr>
          <p:cNvPr id="1566" name="Google Shape;1566;p35"/>
          <p:cNvSpPr/>
          <p:nvPr/>
        </p:nvSpPr>
        <p:spPr>
          <a:xfrm>
            <a:off x="720000" y="145560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35"/>
          <p:cNvSpPr/>
          <p:nvPr/>
        </p:nvSpPr>
        <p:spPr>
          <a:xfrm>
            <a:off x="723521" y="3086386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35"/>
          <p:cNvSpPr/>
          <p:nvPr/>
        </p:nvSpPr>
        <p:spPr>
          <a:xfrm>
            <a:off x="4461100" y="145560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35"/>
          <p:cNvGrpSpPr/>
          <p:nvPr/>
        </p:nvGrpSpPr>
        <p:grpSpPr>
          <a:xfrm>
            <a:off x="4612995" y="1608050"/>
            <a:ext cx="378111" cy="377000"/>
            <a:chOff x="1027000" y="1530175"/>
            <a:chExt cx="348875" cy="347850"/>
          </a:xfrm>
        </p:grpSpPr>
        <p:sp>
          <p:nvSpPr>
            <p:cNvPr id="1578" name="Google Shape;1578;p35"/>
            <p:cNvSpPr/>
            <p:nvPr/>
          </p:nvSpPr>
          <p:spPr>
            <a:xfrm>
              <a:off x="1360900" y="1801225"/>
              <a:ext cx="14975" cy="13375"/>
            </a:xfrm>
            <a:custGeom>
              <a:avLst/>
              <a:gdLst/>
              <a:ahLst/>
              <a:cxnLst/>
              <a:rect l="l" t="t" r="r" b="b"/>
              <a:pathLst>
                <a:path w="599" h="535" extrusionOk="0">
                  <a:moveTo>
                    <a:pt x="306" y="0"/>
                  </a:moveTo>
                  <a:cubicBezTo>
                    <a:pt x="244" y="0"/>
                    <a:pt x="180" y="20"/>
                    <a:pt x="132" y="68"/>
                  </a:cubicBezTo>
                  <a:cubicBezTo>
                    <a:pt x="51" y="149"/>
                    <a:pt x="0" y="281"/>
                    <a:pt x="51" y="362"/>
                  </a:cubicBezTo>
                  <a:cubicBezTo>
                    <a:pt x="91" y="494"/>
                    <a:pt x="213" y="534"/>
                    <a:pt x="304" y="534"/>
                  </a:cubicBezTo>
                  <a:cubicBezTo>
                    <a:pt x="426" y="534"/>
                    <a:pt x="558" y="453"/>
                    <a:pt x="599" y="321"/>
                  </a:cubicBezTo>
                  <a:cubicBezTo>
                    <a:pt x="599" y="199"/>
                    <a:pt x="558" y="68"/>
                    <a:pt x="426" y="27"/>
                  </a:cubicBezTo>
                  <a:cubicBezTo>
                    <a:pt x="393" y="10"/>
                    <a:pt x="350" y="0"/>
                    <a:pt x="306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1027000" y="1703450"/>
              <a:ext cx="348875" cy="174575"/>
            </a:xfrm>
            <a:custGeom>
              <a:avLst/>
              <a:gdLst/>
              <a:ahLst/>
              <a:cxnLst/>
              <a:rect l="l" t="t" r="r" b="b"/>
              <a:pathLst>
                <a:path w="13955" h="6983" extrusionOk="0">
                  <a:moveTo>
                    <a:pt x="5288" y="559"/>
                  </a:moveTo>
                  <a:lnTo>
                    <a:pt x="4101" y="1655"/>
                  </a:lnTo>
                  <a:lnTo>
                    <a:pt x="975" y="1655"/>
                  </a:lnTo>
                  <a:lnTo>
                    <a:pt x="2152" y="559"/>
                  </a:lnTo>
                  <a:close/>
                  <a:moveTo>
                    <a:pt x="10697" y="559"/>
                  </a:moveTo>
                  <a:lnTo>
                    <a:pt x="9510" y="1655"/>
                  </a:lnTo>
                  <a:lnTo>
                    <a:pt x="8373" y="1655"/>
                  </a:lnTo>
                  <a:lnTo>
                    <a:pt x="7358" y="721"/>
                  </a:lnTo>
                  <a:lnTo>
                    <a:pt x="7571" y="559"/>
                  </a:lnTo>
                  <a:close/>
                  <a:moveTo>
                    <a:pt x="3969" y="2203"/>
                  </a:moveTo>
                  <a:lnTo>
                    <a:pt x="3969" y="6475"/>
                  </a:lnTo>
                  <a:lnTo>
                    <a:pt x="549" y="6475"/>
                  </a:lnTo>
                  <a:lnTo>
                    <a:pt x="549" y="2203"/>
                  </a:lnTo>
                  <a:close/>
                  <a:moveTo>
                    <a:pt x="6760" y="3979"/>
                  </a:moveTo>
                  <a:lnTo>
                    <a:pt x="6760" y="6475"/>
                  </a:lnTo>
                  <a:lnTo>
                    <a:pt x="5745" y="6475"/>
                  </a:lnTo>
                  <a:lnTo>
                    <a:pt x="5745" y="3979"/>
                  </a:lnTo>
                  <a:close/>
                  <a:moveTo>
                    <a:pt x="6425" y="559"/>
                  </a:moveTo>
                  <a:lnTo>
                    <a:pt x="8028" y="2030"/>
                  </a:lnTo>
                  <a:lnTo>
                    <a:pt x="8028" y="6475"/>
                  </a:lnTo>
                  <a:lnTo>
                    <a:pt x="7318" y="6475"/>
                  </a:lnTo>
                  <a:lnTo>
                    <a:pt x="7318" y="3725"/>
                  </a:lnTo>
                  <a:cubicBezTo>
                    <a:pt x="7318" y="3552"/>
                    <a:pt x="7186" y="3431"/>
                    <a:pt x="7013" y="3431"/>
                  </a:cubicBezTo>
                  <a:lnTo>
                    <a:pt x="5491" y="3431"/>
                  </a:lnTo>
                  <a:cubicBezTo>
                    <a:pt x="5329" y="3431"/>
                    <a:pt x="5197" y="3552"/>
                    <a:pt x="5197" y="3725"/>
                  </a:cubicBezTo>
                  <a:lnTo>
                    <a:pt x="5197" y="6475"/>
                  </a:lnTo>
                  <a:lnTo>
                    <a:pt x="4527" y="6475"/>
                  </a:lnTo>
                  <a:lnTo>
                    <a:pt x="4527" y="2030"/>
                  </a:lnTo>
                  <a:lnTo>
                    <a:pt x="6090" y="559"/>
                  </a:lnTo>
                  <a:close/>
                  <a:moveTo>
                    <a:pt x="9347" y="2203"/>
                  </a:moveTo>
                  <a:lnTo>
                    <a:pt x="9347" y="6475"/>
                  </a:lnTo>
                  <a:lnTo>
                    <a:pt x="8536" y="6475"/>
                  </a:lnTo>
                  <a:lnTo>
                    <a:pt x="8536" y="2203"/>
                  </a:lnTo>
                  <a:close/>
                  <a:moveTo>
                    <a:pt x="12138" y="3979"/>
                  </a:moveTo>
                  <a:lnTo>
                    <a:pt x="12138" y="6475"/>
                  </a:lnTo>
                  <a:lnTo>
                    <a:pt x="11164" y="6475"/>
                  </a:lnTo>
                  <a:lnTo>
                    <a:pt x="11164" y="3979"/>
                  </a:lnTo>
                  <a:close/>
                  <a:moveTo>
                    <a:pt x="2030" y="0"/>
                  </a:moveTo>
                  <a:cubicBezTo>
                    <a:pt x="1990" y="0"/>
                    <a:pt x="1898" y="51"/>
                    <a:pt x="1858" y="92"/>
                  </a:cubicBezTo>
                  <a:lnTo>
                    <a:pt x="82" y="1695"/>
                  </a:lnTo>
                  <a:lnTo>
                    <a:pt x="82" y="1736"/>
                  </a:lnTo>
                  <a:lnTo>
                    <a:pt x="41" y="1736"/>
                  </a:lnTo>
                  <a:lnTo>
                    <a:pt x="41" y="1776"/>
                  </a:lnTo>
                  <a:cubicBezTo>
                    <a:pt x="41" y="1776"/>
                    <a:pt x="1" y="1827"/>
                    <a:pt x="1" y="1868"/>
                  </a:cubicBezTo>
                  <a:lnTo>
                    <a:pt x="1" y="1908"/>
                  </a:lnTo>
                  <a:lnTo>
                    <a:pt x="1" y="6729"/>
                  </a:lnTo>
                  <a:cubicBezTo>
                    <a:pt x="1" y="6901"/>
                    <a:pt x="122" y="6982"/>
                    <a:pt x="295" y="6982"/>
                  </a:cubicBezTo>
                  <a:lnTo>
                    <a:pt x="13660" y="6982"/>
                  </a:lnTo>
                  <a:cubicBezTo>
                    <a:pt x="13660" y="6982"/>
                    <a:pt x="13955" y="6901"/>
                    <a:pt x="13955" y="6729"/>
                  </a:cubicBezTo>
                  <a:lnTo>
                    <a:pt x="13955" y="5420"/>
                  </a:lnTo>
                  <a:cubicBezTo>
                    <a:pt x="13955" y="5247"/>
                    <a:pt x="13823" y="5166"/>
                    <a:pt x="13660" y="5166"/>
                  </a:cubicBezTo>
                  <a:cubicBezTo>
                    <a:pt x="13529" y="5166"/>
                    <a:pt x="13407" y="5247"/>
                    <a:pt x="13407" y="5420"/>
                  </a:cubicBezTo>
                  <a:lnTo>
                    <a:pt x="13407" y="6475"/>
                  </a:lnTo>
                  <a:lnTo>
                    <a:pt x="12686" y="6475"/>
                  </a:lnTo>
                  <a:lnTo>
                    <a:pt x="12686" y="3725"/>
                  </a:lnTo>
                  <a:cubicBezTo>
                    <a:pt x="12686" y="3552"/>
                    <a:pt x="12554" y="3431"/>
                    <a:pt x="12433" y="3431"/>
                  </a:cubicBezTo>
                  <a:lnTo>
                    <a:pt x="10870" y="3431"/>
                  </a:lnTo>
                  <a:cubicBezTo>
                    <a:pt x="10738" y="3431"/>
                    <a:pt x="10616" y="3552"/>
                    <a:pt x="10616" y="3725"/>
                  </a:cubicBezTo>
                  <a:lnTo>
                    <a:pt x="10616" y="6475"/>
                  </a:lnTo>
                  <a:lnTo>
                    <a:pt x="9895" y="6475"/>
                  </a:lnTo>
                  <a:lnTo>
                    <a:pt x="9895" y="2030"/>
                  </a:lnTo>
                  <a:lnTo>
                    <a:pt x="11499" y="559"/>
                  </a:lnTo>
                  <a:lnTo>
                    <a:pt x="11793" y="559"/>
                  </a:lnTo>
                  <a:lnTo>
                    <a:pt x="13407" y="2030"/>
                  </a:lnTo>
                  <a:lnTo>
                    <a:pt x="13407" y="2964"/>
                  </a:lnTo>
                  <a:cubicBezTo>
                    <a:pt x="13407" y="2964"/>
                    <a:pt x="13529" y="3217"/>
                    <a:pt x="13660" y="3217"/>
                  </a:cubicBezTo>
                  <a:cubicBezTo>
                    <a:pt x="13823" y="3217"/>
                    <a:pt x="13955" y="3096"/>
                    <a:pt x="13955" y="2964"/>
                  </a:cubicBezTo>
                  <a:lnTo>
                    <a:pt x="13955" y="1908"/>
                  </a:lnTo>
                  <a:cubicBezTo>
                    <a:pt x="13955" y="1827"/>
                    <a:pt x="13914" y="1776"/>
                    <a:pt x="13863" y="1695"/>
                  </a:cubicBezTo>
                  <a:lnTo>
                    <a:pt x="12087" y="92"/>
                  </a:lnTo>
                  <a:cubicBezTo>
                    <a:pt x="12047" y="51"/>
                    <a:pt x="11966" y="0"/>
                    <a:pt x="11925" y="0"/>
                  </a:cubicBezTo>
                  <a:lnTo>
                    <a:pt x="7439" y="0"/>
                  </a:lnTo>
                  <a:cubicBezTo>
                    <a:pt x="7399" y="0"/>
                    <a:pt x="7318" y="51"/>
                    <a:pt x="7267" y="92"/>
                  </a:cubicBezTo>
                  <a:lnTo>
                    <a:pt x="6973" y="345"/>
                  </a:lnTo>
                  <a:lnTo>
                    <a:pt x="6678" y="92"/>
                  </a:lnTo>
                  <a:cubicBezTo>
                    <a:pt x="6638" y="51"/>
                    <a:pt x="6506" y="0"/>
                    <a:pt x="6506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1060750" y="1788175"/>
              <a:ext cx="45425" cy="47475"/>
            </a:xfrm>
            <a:custGeom>
              <a:avLst/>
              <a:gdLst/>
              <a:ahLst/>
              <a:cxnLst/>
              <a:rect l="l" t="t" r="r" b="b"/>
              <a:pathLst>
                <a:path w="1817" h="1899" extrusionOk="0">
                  <a:moveTo>
                    <a:pt x="1269" y="549"/>
                  </a:moveTo>
                  <a:lnTo>
                    <a:pt x="1269" y="1351"/>
                  </a:lnTo>
                  <a:lnTo>
                    <a:pt x="548" y="1351"/>
                  </a:lnTo>
                  <a:lnTo>
                    <a:pt x="548" y="549"/>
                  </a:lnTo>
                  <a:close/>
                  <a:moveTo>
                    <a:pt x="254" y="1"/>
                  </a:moveTo>
                  <a:cubicBezTo>
                    <a:pt x="132" y="1"/>
                    <a:pt x="0" y="123"/>
                    <a:pt x="0" y="255"/>
                  </a:cubicBezTo>
                  <a:lnTo>
                    <a:pt x="0" y="1604"/>
                  </a:lnTo>
                  <a:cubicBezTo>
                    <a:pt x="0" y="1777"/>
                    <a:pt x="132" y="1899"/>
                    <a:pt x="254" y="1899"/>
                  </a:cubicBezTo>
                  <a:lnTo>
                    <a:pt x="1563" y="1899"/>
                  </a:lnTo>
                  <a:cubicBezTo>
                    <a:pt x="1695" y="1899"/>
                    <a:pt x="1817" y="1777"/>
                    <a:pt x="1817" y="1604"/>
                  </a:cubicBezTo>
                  <a:lnTo>
                    <a:pt x="1817" y="255"/>
                  </a:lnTo>
                  <a:cubicBezTo>
                    <a:pt x="1817" y="123"/>
                    <a:pt x="1695" y="1"/>
                    <a:pt x="1563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1173900" y="1566200"/>
              <a:ext cx="55075" cy="54825"/>
            </a:xfrm>
            <a:custGeom>
              <a:avLst/>
              <a:gdLst/>
              <a:ahLst/>
              <a:cxnLst/>
              <a:rect l="l" t="t" r="r" b="b"/>
              <a:pathLst>
                <a:path w="2203" h="2193" extrusionOk="0">
                  <a:moveTo>
                    <a:pt x="1097" y="507"/>
                  </a:moveTo>
                  <a:cubicBezTo>
                    <a:pt x="1391" y="507"/>
                    <a:pt x="1645" y="761"/>
                    <a:pt x="1645" y="1096"/>
                  </a:cubicBezTo>
                  <a:cubicBezTo>
                    <a:pt x="1645" y="1390"/>
                    <a:pt x="1391" y="1644"/>
                    <a:pt x="1097" y="1644"/>
                  </a:cubicBezTo>
                  <a:cubicBezTo>
                    <a:pt x="802" y="1644"/>
                    <a:pt x="549" y="1390"/>
                    <a:pt x="549" y="1096"/>
                  </a:cubicBezTo>
                  <a:cubicBezTo>
                    <a:pt x="549" y="761"/>
                    <a:pt x="802" y="507"/>
                    <a:pt x="1097" y="507"/>
                  </a:cubicBezTo>
                  <a:close/>
                  <a:moveTo>
                    <a:pt x="1097" y="0"/>
                  </a:moveTo>
                  <a:cubicBezTo>
                    <a:pt x="508" y="0"/>
                    <a:pt x="1" y="467"/>
                    <a:pt x="1" y="1096"/>
                  </a:cubicBezTo>
                  <a:cubicBezTo>
                    <a:pt x="1" y="1685"/>
                    <a:pt x="508" y="2192"/>
                    <a:pt x="1097" y="2192"/>
                  </a:cubicBezTo>
                  <a:cubicBezTo>
                    <a:pt x="1695" y="2192"/>
                    <a:pt x="2203" y="1685"/>
                    <a:pt x="2203" y="1096"/>
                  </a:cubicBezTo>
                  <a:cubicBezTo>
                    <a:pt x="2203" y="467"/>
                    <a:pt x="1695" y="0"/>
                    <a:pt x="1097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1138900" y="1530175"/>
              <a:ext cx="124850" cy="157575"/>
            </a:xfrm>
            <a:custGeom>
              <a:avLst/>
              <a:gdLst/>
              <a:ahLst/>
              <a:cxnLst/>
              <a:rect l="l" t="t" r="r" b="b"/>
              <a:pathLst>
                <a:path w="4994" h="6303" extrusionOk="0">
                  <a:moveTo>
                    <a:pt x="2497" y="548"/>
                  </a:moveTo>
                  <a:cubicBezTo>
                    <a:pt x="3603" y="548"/>
                    <a:pt x="4486" y="1441"/>
                    <a:pt x="4486" y="2537"/>
                  </a:cubicBezTo>
                  <a:cubicBezTo>
                    <a:pt x="4486" y="4141"/>
                    <a:pt x="2963" y="5328"/>
                    <a:pt x="2497" y="5714"/>
                  </a:cubicBezTo>
                  <a:cubicBezTo>
                    <a:pt x="2030" y="5328"/>
                    <a:pt x="558" y="4100"/>
                    <a:pt x="558" y="2537"/>
                  </a:cubicBezTo>
                  <a:cubicBezTo>
                    <a:pt x="558" y="1441"/>
                    <a:pt x="1401" y="548"/>
                    <a:pt x="2497" y="548"/>
                  </a:cubicBezTo>
                  <a:close/>
                  <a:moveTo>
                    <a:pt x="2497" y="0"/>
                  </a:moveTo>
                  <a:cubicBezTo>
                    <a:pt x="1106" y="0"/>
                    <a:pt x="0" y="1147"/>
                    <a:pt x="0" y="2537"/>
                  </a:cubicBezTo>
                  <a:cubicBezTo>
                    <a:pt x="0" y="4699"/>
                    <a:pt x="2243" y="6221"/>
                    <a:pt x="2375" y="6262"/>
                  </a:cubicBezTo>
                  <a:cubicBezTo>
                    <a:pt x="2415" y="6302"/>
                    <a:pt x="2456" y="6302"/>
                    <a:pt x="2497" y="6302"/>
                  </a:cubicBezTo>
                  <a:cubicBezTo>
                    <a:pt x="2537" y="6302"/>
                    <a:pt x="2588" y="6302"/>
                    <a:pt x="2669" y="6262"/>
                  </a:cubicBezTo>
                  <a:cubicBezTo>
                    <a:pt x="2669" y="6262"/>
                    <a:pt x="3258" y="5876"/>
                    <a:pt x="3806" y="5247"/>
                  </a:cubicBezTo>
                  <a:cubicBezTo>
                    <a:pt x="4618" y="4394"/>
                    <a:pt x="4993" y="3430"/>
                    <a:pt x="4993" y="2537"/>
                  </a:cubicBezTo>
                  <a:cubicBezTo>
                    <a:pt x="4993" y="1147"/>
                    <a:pt x="3897" y="0"/>
                    <a:pt x="2497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35"/>
          <p:cNvGrpSpPr/>
          <p:nvPr/>
        </p:nvGrpSpPr>
        <p:grpSpPr>
          <a:xfrm>
            <a:off x="868454" y="1619593"/>
            <a:ext cx="384993" cy="353915"/>
            <a:chOff x="1002650" y="3766100"/>
            <a:chExt cx="355225" cy="326550"/>
          </a:xfrm>
        </p:grpSpPr>
        <p:sp>
          <p:nvSpPr>
            <p:cNvPr id="1584" name="Google Shape;1584;p35"/>
            <p:cNvSpPr/>
            <p:nvPr/>
          </p:nvSpPr>
          <p:spPr>
            <a:xfrm>
              <a:off x="1288075" y="4033350"/>
              <a:ext cx="15750" cy="13900"/>
            </a:xfrm>
            <a:custGeom>
              <a:avLst/>
              <a:gdLst/>
              <a:ahLst/>
              <a:cxnLst/>
              <a:rect l="l" t="t" r="r" b="b"/>
              <a:pathLst>
                <a:path w="630" h="556" extrusionOk="0">
                  <a:moveTo>
                    <a:pt x="337" y="1"/>
                  </a:moveTo>
                  <a:cubicBezTo>
                    <a:pt x="271" y="1"/>
                    <a:pt x="198" y="24"/>
                    <a:pt x="122" y="48"/>
                  </a:cubicBezTo>
                  <a:cubicBezTo>
                    <a:pt x="41" y="129"/>
                    <a:pt x="0" y="261"/>
                    <a:pt x="41" y="383"/>
                  </a:cubicBezTo>
                  <a:cubicBezTo>
                    <a:pt x="82" y="474"/>
                    <a:pt x="214" y="555"/>
                    <a:pt x="335" y="555"/>
                  </a:cubicBezTo>
                  <a:cubicBezTo>
                    <a:pt x="467" y="555"/>
                    <a:pt x="548" y="474"/>
                    <a:pt x="589" y="342"/>
                  </a:cubicBezTo>
                  <a:cubicBezTo>
                    <a:pt x="630" y="220"/>
                    <a:pt x="548" y="88"/>
                    <a:pt x="467" y="48"/>
                  </a:cubicBezTo>
                  <a:cubicBezTo>
                    <a:pt x="429" y="13"/>
                    <a:pt x="385" y="1"/>
                    <a:pt x="33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002650" y="3766100"/>
              <a:ext cx="355225" cy="326550"/>
            </a:xfrm>
            <a:custGeom>
              <a:avLst/>
              <a:gdLst/>
              <a:ahLst/>
              <a:cxnLst/>
              <a:rect l="l" t="t" r="r" b="b"/>
              <a:pathLst>
                <a:path w="14209" h="13062" extrusionOk="0">
                  <a:moveTo>
                    <a:pt x="12260" y="2792"/>
                  </a:moveTo>
                  <a:cubicBezTo>
                    <a:pt x="12432" y="2792"/>
                    <a:pt x="12554" y="2954"/>
                    <a:pt x="12554" y="3126"/>
                  </a:cubicBezTo>
                  <a:lnTo>
                    <a:pt x="12554" y="3847"/>
                  </a:lnTo>
                  <a:lnTo>
                    <a:pt x="1644" y="3847"/>
                  </a:lnTo>
                  <a:lnTo>
                    <a:pt x="1644" y="3126"/>
                  </a:lnTo>
                  <a:cubicBezTo>
                    <a:pt x="1644" y="2954"/>
                    <a:pt x="1817" y="2792"/>
                    <a:pt x="1949" y="2792"/>
                  </a:cubicBezTo>
                  <a:close/>
                  <a:moveTo>
                    <a:pt x="4141" y="549"/>
                  </a:moveTo>
                  <a:cubicBezTo>
                    <a:pt x="4313" y="549"/>
                    <a:pt x="4486" y="630"/>
                    <a:pt x="4608" y="762"/>
                  </a:cubicBezTo>
                  <a:lnTo>
                    <a:pt x="4993" y="1310"/>
                  </a:lnTo>
                  <a:cubicBezTo>
                    <a:pt x="5034" y="1391"/>
                    <a:pt x="5115" y="1432"/>
                    <a:pt x="5196" y="1432"/>
                  </a:cubicBezTo>
                  <a:lnTo>
                    <a:pt x="12767" y="1432"/>
                  </a:lnTo>
                  <a:cubicBezTo>
                    <a:pt x="13234" y="1432"/>
                    <a:pt x="13660" y="1858"/>
                    <a:pt x="13660" y="2365"/>
                  </a:cubicBezTo>
                  <a:lnTo>
                    <a:pt x="13660" y="3928"/>
                  </a:lnTo>
                  <a:cubicBezTo>
                    <a:pt x="13528" y="3888"/>
                    <a:pt x="13366" y="3847"/>
                    <a:pt x="13193" y="3847"/>
                  </a:cubicBezTo>
                  <a:lnTo>
                    <a:pt x="13112" y="3847"/>
                  </a:lnTo>
                  <a:lnTo>
                    <a:pt x="13112" y="3126"/>
                  </a:lnTo>
                  <a:cubicBezTo>
                    <a:pt x="13112" y="2619"/>
                    <a:pt x="12727" y="2233"/>
                    <a:pt x="12260" y="2233"/>
                  </a:cubicBezTo>
                  <a:lnTo>
                    <a:pt x="1949" y="2233"/>
                  </a:lnTo>
                  <a:cubicBezTo>
                    <a:pt x="1482" y="2233"/>
                    <a:pt x="1096" y="2619"/>
                    <a:pt x="1096" y="3126"/>
                  </a:cubicBezTo>
                  <a:lnTo>
                    <a:pt x="1096" y="3847"/>
                  </a:lnTo>
                  <a:lnTo>
                    <a:pt x="1015" y="3847"/>
                  </a:lnTo>
                  <a:cubicBezTo>
                    <a:pt x="843" y="3847"/>
                    <a:pt x="680" y="3888"/>
                    <a:pt x="548" y="3928"/>
                  </a:cubicBezTo>
                  <a:lnTo>
                    <a:pt x="548" y="1432"/>
                  </a:lnTo>
                  <a:cubicBezTo>
                    <a:pt x="548" y="924"/>
                    <a:pt x="975" y="549"/>
                    <a:pt x="1441" y="549"/>
                  </a:cubicBezTo>
                  <a:close/>
                  <a:moveTo>
                    <a:pt x="13193" y="4395"/>
                  </a:moveTo>
                  <a:cubicBezTo>
                    <a:pt x="13447" y="4395"/>
                    <a:pt x="13660" y="4608"/>
                    <a:pt x="13660" y="4862"/>
                  </a:cubicBezTo>
                  <a:lnTo>
                    <a:pt x="13660" y="11874"/>
                  </a:lnTo>
                  <a:cubicBezTo>
                    <a:pt x="13660" y="12219"/>
                    <a:pt x="13366" y="12514"/>
                    <a:pt x="13021" y="12514"/>
                  </a:cubicBezTo>
                  <a:lnTo>
                    <a:pt x="1188" y="12514"/>
                  </a:lnTo>
                  <a:cubicBezTo>
                    <a:pt x="843" y="12514"/>
                    <a:pt x="548" y="12219"/>
                    <a:pt x="548" y="11874"/>
                  </a:cubicBezTo>
                  <a:lnTo>
                    <a:pt x="548" y="4862"/>
                  </a:lnTo>
                  <a:cubicBezTo>
                    <a:pt x="548" y="4608"/>
                    <a:pt x="762" y="4395"/>
                    <a:pt x="1015" y="4395"/>
                  </a:cubicBezTo>
                  <a:close/>
                  <a:moveTo>
                    <a:pt x="1441" y="1"/>
                  </a:moveTo>
                  <a:cubicBezTo>
                    <a:pt x="630" y="1"/>
                    <a:pt x="0" y="630"/>
                    <a:pt x="0" y="1432"/>
                  </a:cubicBezTo>
                  <a:lnTo>
                    <a:pt x="0" y="11874"/>
                  </a:lnTo>
                  <a:cubicBezTo>
                    <a:pt x="0" y="12514"/>
                    <a:pt x="508" y="13062"/>
                    <a:pt x="1188" y="13062"/>
                  </a:cubicBezTo>
                  <a:lnTo>
                    <a:pt x="13021" y="13062"/>
                  </a:lnTo>
                  <a:cubicBezTo>
                    <a:pt x="13701" y="13062"/>
                    <a:pt x="14208" y="12514"/>
                    <a:pt x="14208" y="11874"/>
                  </a:cubicBezTo>
                  <a:lnTo>
                    <a:pt x="14208" y="2365"/>
                  </a:lnTo>
                  <a:cubicBezTo>
                    <a:pt x="14208" y="1564"/>
                    <a:pt x="13569" y="884"/>
                    <a:pt x="12767" y="884"/>
                  </a:cubicBezTo>
                  <a:lnTo>
                    <a:pt x="5410" y="884"/>
                  </a:lnTo>
                  <a:lnTo>
                    <a:pt x="5115" y="457"/>
                  </a:lnTo>
                  <a:cubicBezTo>
                    <a:pt x="4902" y="163"/>
                    <a:pt x="4567" y="1"/>
                    <a:pt x="4232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042725" y="3894475"/>
              <a:ext cx="229400" cy="152775"/>
            </a:xfrm>
            <a:custGeom>
              <a:avLst/>
              <a:gdLst/>
              <a:ahLst/>
              <a:cxnLst/>
              <a:rect l="l" t="t" r="r" b="b"/>
              <a:pathLst>
                <a:path w="9176" h="6111" extrusionOk="0">
                  <a:moveTo>
                    <a:pt x="5501" y="701"/>
                  </a:moveTo>
                  <a:lnTo>
                    <a:pt x="7531" y="2680"/>
                  </a:lnTo>
                  <a:lnTo>
                    <a:pt x="3472" y="2680"/>
                  </a:lnTo>
                  <a:lnTo>
                    <a:pt x="5501" y="701"/>
                  </a:lnTo>
                  <a:close/>
                  <a:moveTo>
                    <a:pt x="5928" y="4628"/>
                  </a:moveTo>
                  <a:lnTo>
                    <a:pt x="5928" y="5562"/>
                  </a:lnTo>
                  <a:lnTo>
                    <a:pt x="5075" y="5562"/>
                  </a:lnTo>
                  <a:lnTo>
                    <a:pt x="5075" y="4628"/>
                  </a:lnTo>
                  <a:close/>
                  <a:moveTo>
                    <a:pt x="7358" y="3238"/>
                  </a:moveTo>
                  <a:lnTo>
                    <a:pt x="7358" y="5562"/>
                  </a:lnTo>
                  <a:lnTo>
                    <a:pt x="6476" y="5562"/>
                  </a:lnTo>
                  <a:lnTo>
                    <a:pt x="6476" y="4375"/>
                  </a:lnTo>
                  <a:cubicBezTo>
                    <a:pt x="6476" y="4202"/>
                    <a:pt x="6344" y="4080"/>
                    <a:pt x="6181" y="4080"/>
                  </a:cubicBezTo>
                  <a:lnTo>
                    <a:pt x="4821" y="4080"/>
                  </a:lnTo>
                  <a:cubicBezTo>
                    <a:pt x="4659" y="4080"/>
                    <a:pt x="4527" y="4202"/>
                    <a:pt x="4527" y="4375"/>
                  </a:cubicBezTo>
                  <a:lnTo>
                    <a:pt x="4527" y="5562"/>
                  </a:lnTo>
                  <a:lnTo>
                    <a:pt x="3644" y="5562"/>
                  </a:lnTo>
                  <a:lnTo>
                    <a:pt x="3644" y="3238"/>
                  </a:lnTo>
                  <a:close/>
                  <a:moveTo>
                    <a:pt x="5501" y="1"/>
                  </a:moveTo>
                  <a:cubicBezTo>
                    <a:pt x="5428" y="1"/>
                    <a:pt x="5354" y="21"/>
                    <a:pt x="5288" y="62"/>
                  </a:cubicBezTo>
                  <a:lnTo>
                    <a:pt x="2579" y="2771"/>
                  </a:lnTo>
                  <a:cubicBezTo>
                    <a:pt x="2457" y="2853"/>
                    <a:pt x="2457" y="3025"/>
                    <a:pt x="2538" y="3147"/>
                  </a:cubicBezTo>
                  <a:cubicBezTo>
                    <a:pt x="2629" y="3187"/>
                    <a:pt x="2710" y="3238"/>
                    <a:pt x="2792" y="3238"/>
                  </a:cubicBezTo>
                  <a:lnTo>
                    <a:pt x="3086" y="3238"/>
                  </a:lnTo>
                  <a:lnTo>
                    <a:pt x="3086" y="5562"/>
                  </a:lnTo>
                  <a:lnTo>
                    <a:pt x="346" y="5562"/>
                  </a:lnTo>
                  <a:cubicBezTo>
                    <a:pt x="173" y="5562"/>
                    <a:pt x="41" y="5643"/>
                    <a:pt x="41" y="5816"/>
                  </a:cubicBezTo>
                  <a:cubicBezTo>
                    <a:pt x="1" y="5978"/>
                    <a:pt x="133" y="6110"/>
                    <a:pt x="295" y="6110"/>
                  </a:cubicBezTo>
                  <a:lnTo>
                    <a:pt x="8881" y="6110"/>
                  </a:lnTo>
                  <a:cubicBezTo>
                    <a:pt x="9013" y="6110"/>
                    <a:pt x="9134" y="6029"/>
                    <a:pt x="9134" y="5897"/>
                  </a:cubicBezTo>
                  <a:cubicBezTo>
                    <a:pt x="9175" y="5684"/>
                    <a:pt x="9053" y="5562"/>
                    <a:pt x="8881" y="5562"/>
                  </a:cubicBezTo>
                  <a:lnTo>
                    <a:pt x="7907" y="5562"/>
                  </a:lnTo>
                  <a:lnTo>
                    <a:pt x="7907" y="3238"/>
                  </a:lnTo>
                  <a:lnTo>
                    <a:pt x="8211" y="3238"/>
                  </a:lnTo>
                  <a:cubicBezTo>
                    <a:pt x="8292" y="3238"/>
                    <a:pt x="8373" y="3187"/>
                    <a:pt x="8465" y="3147"/>
                  </a:cubicBezTo>
                  <a:cubicBezTo>
                    <a:pt x="8546" y="3025"/>
                    <a:pt x="8546" y="2853"/>
                    <a:pt x="8414" y="2771"/>
                  </a:cubicBezTo>
                  <a:lnTo>
                    <a:pt x="5714" y="62"/>
                  </a:lnTo>
                  <a:cubicBezTo>
                    <a:pt x="5648" y="21"/>
                    <a:pt x="5575" y="1"/>
                    <a:pt x="5501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081;p48">
            <a:extLst>
              <a:ext uri="{FF2B5EF4-FFF2-40B4-BE49-F238E27FC236}">
                <a16:creationId xmlns:a16="http://schemas.microsoft.com/office/drawing/2014/main" id="{9FC9A434-96C5-8492-71E0-D6F148244D53}"/>
              </a:ext>
            </a:extLst>
          </p:cNvPr>
          <p:cNvGrpSpPr/>
          <p:nvPr/>
        </p:nvGrpSpPr>
        <p:grpSpPr>
          <a:xfrm>
            <a:off x="873374" y="3204944"/>
            <a:ext cx="380334" cy="377027"/>
            <a:chOff x="2561950" y="3200325"/>
            <a:chExt cx="350925" cy="347875"/>
          </a:xfrm>
        </p:grpSpPr>
        <p:sp>
          <p:nvSpPr>
            <p:cNvPr id="5" name="Google Shape;2082;p48">
              <a:extLst>
                <a:ext uri="{FF2B5EF4-FFF2-40B4-BE49-F238E27FC236}">
                  <a16:creationId xmlns:a16="http://schemas.microsoft.com/office/drawing/2014/main" id="{FFD7F069-3425-1632-8E2F-E20D239E8E26}"/>
                </a:ext>
              </a:extLst>
            </p:cNvPr>
            <p:cNvSpPr/>
            <p:nvPr/>
          </p:nvSpPr>
          <p:spPr>
            <a:xfrm>
              <a:off x="2743625" y="3264750"/>
              <a:ext cx="52025" cy="84800"/>
            </a:xfrm>
            <a:custGeom>
              <a:avLst/>
              <a:gdLst/>
              <a:ahLst/>
              <a:cxnLst/>
              <a:rect l="l" t="t" r="r" b="b"/>
              <a:pathLst>
                <a:path w="2081" h="3392" extrusionOk="0">
                  <a:moveTo>
                    <a:pt x="721" y="895"/>
                  </a:moveTo>
                  <a:lnTo>
                    <a:pt x="721" y="1229"/>
                  </a:lnTo>
                  <a:cubicBezTo>
                    <a:pt x="680" y="1189"/>
                    <a:pt x="639" y="1108"/>
                    <a:pt x="680" y="1067"/>
                  </a:cubicBezTo>
                  <a:cubicBezTo>
                    <a:pt x="680" y="976"/>
                    <a:pt x="680" y="935"/>
                    <a:pt x="721" y="895"/>
                  </a:cubicBezTo>
                  <a:close/>
                  <a:moveTo>
                    <a:pt x="1269" y="2041"/>
                  </a:moveTo>
                  <a:cubicBezTo>
                    <a:pt x="1441" y="2123"/>
                    <a:pt x="1482" y="2295"/>
                    <a:pt x="1482" y="2376"/>
                  </a:cubicBezTo>
                  <a:cubicBezTo>
                    <a:pt x="1482" y="2498"/>
                    <a:pt x="1401" y="2589"/>
                    <a:pt x="1269" y="2589"/>
                  </a:cubicBezTo>
                  <a:lnTo>
                    <a:pt x="1269" y="2041"/>
                  </a:lnTo>
                  <a:close/>
                  <a:moveTo>
                    <a:pt x="1015" y="1"/>
                  </a:moveTo>
                  <a:cubicBezTo>
                    <a:pt x="846" y="1"/>
                    <a:pt x="721" y="118"/>
                    <a:pt x="721" y="265"/>
                  </a:cubicBezTo>
                  <a:lnTo>
                    <a:pt x="721" y="306"/>
                  </a:lnTo>
                  <a:lnTo>
                    <a:pt x="680" y="306"/>
                  </a:lnTo>
                  <a:cubicBezTo>
                    <a:pt x="386" y="387"/>
                    <a:pt x="132" y="681"/>
                    <a:pt x="132" y="1027"/>
                  </a:cubicBezTo>
                  <a:cubicBezTo>
                    <a:pt x="91" y="1321"/>
                    <a:pt x="254" y="1615"/>
                    <a:pt x="558" y="1737"/>
                  </a:cubicBezTo>
                  <a:cubicBezTo>
                    <a:pt x="599" y="1788"/>
                    <a:pt x="680" y="1788"/>
                    <a:pt x="721" y="1828"/>
                  </a:cubicBezTo>
                  <a:lnTo>
                    <a:pt x="721" y="2589"/>
                  </a:lnTo>
                  <a:cubicBezTo>
                    <a:pt x="639" y="2549"/>
                    <a:pt x="599" y="2498"/>
                    <a:pt x="508" y="2417"/>
                  </a:cubicBezTo>
                  <a:cubicBezTo>
                    <a:pt x="467" y="2376"/>
                    <a:pt x="386" y="2336"/>
                    <a:pt x="305" y="2336"/>
                  </a:cubicBezTo>
                  <a:cubicBezTo>
                    <a:pt x="51" y="2376"/>
                    <a:pt x="0" y="2630"/>
                    <a:pt x="91" y="2802"/>
                  </a:cubicBezTo>
                  <a:cubicBezTo>
                    <a:pt x="254" y="2965"/>
                    <a:pt x="508" y="3097"/>
                    <a:pt x="721" y="3137"/>
                  </a:cubicBezTo>
                  <a:cubicBezTo>
                    <a:pt x="721" y="3310"/>
                    <a:pt x="853" y="3391"/>
                    <a:pt x="1015" y="3391"/>
                  </a:cubicBezTo>
                  <a:cubicBezTo>
                    <a:pt x="1147" y="3391"/>
                    <a:pt x="1269" y="3310"/>
                    <a:pt x="1269" y="3178"/>
                  </a:cubicBezTo>
                  <a:cubicBezTo>
                    <a:pt x="1695" y="3097"/>
                    <a:pt x="1949" y="2843"/>
                    <a:pt x="2030" y="2457"/>
                  </a:cubicBezTo>
                  <a:cubicBezTo>
                    <a:pt x="2081" y="2041"/>
                    <a:pt x="1776" y="1615"/>
                    <a:pt x="1360" y="1483"/>
                  </a:cubicBezTo>
                  <a:cubicBezTo>
                    <a:pt x="1319" y="1443"/>
                    <a:pt x="1319" y="1443"/>
                    <a:pt x="1269" y="1443"/>
                  </a:cubicBezTo>
                  <a:lnTo>
                    <a:pt x="1269" y="854"/>
                  </a:lnTo>
                  <a:cubicBezTo>
                    <a:pt x="1319" y="854"/>
                    <a:pt x="1360" y="895"/>
                    <a:pt x="1360" y="895"/>
                  </a:cubicBezTo>
                  <a:cubicBezTo>
                    <a:pt x="1403" y="987"/>
                    <a:pt x="1484" y="1030"/>
                    <a:pt x="1569" y="1030"/>
                  </a:cubicBezTo>
                  <a:cubicBezTo>
                    <a:pt x="1643" y="1030"/>
                    <a:pt x="1719" y="997"/>
                    <a:pt x="1776" y="935"/>
                  </a:cubicBezTo>
                  <a:cubicBezTo>
                    <a:pt x="1867" y="854"/>
                    <a:pt x="1867" y="681"/>
                    <a:pt x="1776" y="600"/>
                  </a:cubicBezTo>
                  <a:cubicBezTo>
                    <a:pt x="1695" y="428"/>
                    <a:pt x="1522" y="306"/>
                    <a:pt x="1269" y="265"/>
                  </a:cubicBezTo>
                  <a:cubicBezTo>
                    <a:pt x="1269" y="133"/>
                    <a:pt x="1187" y="52"/>
                    <a:pt x="1106" y="12"/>
                  </a:cubicBezTo>
                  <a:cubicBezTo>
                    <a:pt x="1075" y="4"/>
                    <a:pt x="1044" y="1"/>
                    <a:pt x="101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3;p48">
              <a:extLst>
                <a:ext uri="{FF2B5EF4-FFF2-40B4-BE49-F238E27FC236}">
                  <a16:creationId xmlns:a16="http://schemas.microsoft.com/office/drawing/2014/main" id="{9FB14F89-94ED-226C-1385-F0486F09E959}"/>
                </a:ext>
              </a:extLst>
            </p:cNvPr>
            <p:cNvSpPr/>
            <p:nvPr/>
          </p:nvSpPr>
          <p:spPr>
            <a:xfrm>
              <a:off x="2695150" y="3233325"/>
              <a:ext cx="148950" cy="147925"/>
            </a:xfrm>
            <a:custGeom>
              <a:avLst/>
              <a:gdLst/>
              <a:ahLst/>
              <a:cxnLst/>
              <a:rect l="l" t="t" r="r" b="b"/>
              <a:pathLst>
                <a:path w="5958" h="5917" extrusionOk="0">
                  <a:moveTo>
                    <a:pt x="2954" y="548"/>
                  </a:moveTo>
                  <a:cubicBezTo>
                    <a:pt x="4314" y="548"/>
                    <a:pt x="5410" y="1604"/>
                    <a:pt x="5410" y="2953"/>
                  </a:cubicBezTo>
                  <a:cubicBezTo>
                    <a:pt x="5410" y="4313"/>
                    <a:pt x="4314" y="5369"/>
                    <a:pt x="2954" y="5369"/>
                  </a:cubicBezTo>
                  <a:cubicBezTo>
                    <a:pt x="1645" y="5369"/>
                    <a:pt x="549" y="4313"/>
                    <a:pt x="549" y="2953"/>
                  </a:cubicBezTo>
                  <a:cubicBezTo>
                    <a:pt x="549" y="1604"/>
                    <a:pt x="1645" y="548"/>
                    <a:pt x="2954" y="548"/>
                  </a:cubicBezTo>
                  <a:close/>
                  <a:moveTo>
                    <a:pt x="2954" y="0"/>
                  </a:moveTo>
                  <a:cubicBezTo>
                    <a:pt x="1350" y="0"/>
                    <a:pt x="1" y="1309"/>
                    <a:pt x="1" y="2953"/>
                  </a:cubicBezTo>
                  <a:cubicBezTo>
                    <a:pt x="1" y="4607"/>
                    <a:pt x="1350" y="5917"/>
                    <a:pt x="2954" y="5917"/>
                  </a:cubicBezTo>
                  <a:cubicBezTo>
                    <a:pt x="4608" y="5917"/>
                    <a:pt x="5958" y="4607"/>
                    <a:pt x="5958" y="2953"/>
                  </a:cubicBezTo>
                  <a:cubicBezTo>
                    <a:pt x="5958" y="1309"/>
                    <a:pt x="4608" y="0"/>
                    <a:pt x="2954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4;p48">
              <a:extLst>
                <a:ext uri="{FF2B5EF4-FFF2-40B4-BE49-F238E27FC236}">
                  <a16:creationId xmlns:a16="http://schemas.microsoft.com/office/drawing/2014/main" id="{C19E4AF0-3F1C-0D71-665E-DDD9B58E3F3C}"/>
                </a:ext>
              </a:extLst>
            </p:cNvPr>
            <p:cNvSpPr/>
            <p:nvPr/>
          </p:nvSpPr>
          <p:spPr>
            <a:xfrm>
              <a:off x="2662425" y="3200325"/>
              <a:ext cx="214425" cy="214675"/>
            </a:xfrm>
            <a:custGeom>
              <a:avLst/>
              <a:gdLst/>
              <a:ahLst/>
              <a:cxnLst/>
              <a:rect l="l" t="t" r="r" b="b"/>
              <a:pathLst>
                <a:path w="8577" h="8587" extrusionOk="0">
                  <a:moveTo>
                    <a:pt x="4263" y="508"/>
                  </a:moveTo>
                  <a:cubicBezTo>
                    <a:pt x="6343" y="508"/>
                    <a:pt x="8028" y="2203"/>
                    <a:pt x="8028" y="4273"/>
                  </a:cubicBezTo>
                  <a:cubicBezTo>
                    <a:pt x="8028" y="6344"/>
                    <a:pt x="6343" y="8038"/>
                    <a:pt x="4263" y="8038"/>
                  </a:cubicBezTo>
                  <a:cubicBezTo>
                    <a:pt x="2233" y="8038"/>
                    <a:pt x="549" y="6344"/>
                    <a:pt x="549" y="4273"/>
                  </a:cubicBezTo>
                  <a:cubicBezTo>
                    <a:pt x="549" y="2203"/>
                    <a:pt x="2233" y="508"/>
                    <a:pt x="4263" y="508"/>
                  </a:cubicBezTo>
                  <a:close/>
                  <a:moveTo>
                    <a:pt x="4263" y="1"/>
                  </a:moveTo>
                  <a:cubicBezTo>
                    <a:pt x="1898" y="1"/>
                    <a:pt x="1" y="1909"/>
                    <a:pt x="1" y="4273"/>
                  </a:cubicBezTo>
                  <a:cubicBezTo>
                    <a:pt x="1" y="6648"/>
                    <a:pt x="1898" y="8586"/>
                    <a:pt x="4263" y="8586"/>
                  </a:cubicBezTo>
                  <a:cubicBezTo>
                    <a:pt x="6638" y="8586"/>
                    <a:pt x="8576" y="6648"/>
                    <a:pt x="8576" y="4273"/>
                  </a:cubicBezTo>
                  <a:cubicBezTo>
                    <a:pt x="8576" y="1909"/>
                    <a:pt x="6638" y="1"/>
                    <a:pt x="4263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5;p48">
              <a:extLst>
                <a:ext uri="{FF2B5EF4-FFF2-40B4-BE49-F238E27FC236}">
                  <a16:creationId xmlns:a16="http://schemas.microsoft.com/office/drawing/2014/main" id="{231A8FE1-4DEA-F300-F90C-9DBB49BB34B2}"/>
                </a:ext>
              </a:extLst>
            </p:cNvPr>
            <p:cNvSpPr/>
            <p:nvPr/>
          </p:nvSpPr>
          <p:spPr>
            <a:xfrm>
              <a:off x="2561950" y="3412950"/>
              <a:ext cx="350925" cy="135250"/>
            </a:xfrm>
            <a:custGeom>
              <a:avLst/>
              <a:gdLst/>
              <a:ahLst/>
              <a:cxnLst/>
              <a:rect l="l" t="t" r="r" b="b"/>
              <a:pathLst>
                <a:path w="14037" h="5410" extrusionOk="0">
                  <a:moveTo>
                    <a:pt x="11429" y="535"/>
                  </a:moveTo>
                  <a:cubicBezTo>
                    <a:pt x="11557" y="535"/>
                    <a:pt x="11681" y="567"/>
                    <a:pt x="11793" y="629"/>
                  </a:cubicBezTo>
                  <a:lnTo>
                    <a:pt x="9642" y="2791"/>
                  </a:lnTo>
                  <a:lnTo>
                    <a:pt x="9297" y="2791"/>
                  </a:lnTo>
                  <a:cubicBezTo>
                    <a:pt x="9348" y="2618"/>
                    <a:pt x="9388" y="2456"/>
                    <a:pt x="9388" y="2243"/>
                  </a:cubicBezTo>
                  <a:cubicBezTo>
                    <a:pt x="9388" y="2243"/>
                    <a:pt x="9388" y="2202"/>
                    <a:pt x="9429" y="2202"/>
                  </a:cubicBezTo>
                  <a:lnTo>
                    <a:pt x="10819" y="802"/>
                  </a:lnTo>
                  <a:cubicBezTo>
                    <a:pt x="11007" y="620"/>
                    <a:pt x="11223" y="535"/>
                    <a:pt x="11429" y="535"/>
                  </a:cubicBezTo>
                  <a:close/>
                  <a:moveTo>
                    <a:pt x="3715" y="1441"/>
                  </a:moveTo>
                  <a:lnTo>
                    <a:pt x="3715" y="4060"/>
                  </a:lnTo>
                  <a:lnTo>
                    <a:pt x="2751" y="4060"/>
                  </a:lnTo>
                  <a:lnTo>
                    <a:pt x="2751" y="1441"/>
                  </a:lnTo>
                  <a:close/>
                  <a:moveTo>
                    <a:pt x="2193" y="1096"/>
                  </a:moveTo>
                  <a:lnTo>
                    <a:pt x="2193" y="4486"/>
                  </a:lnTo>
                  <a:lnTo>
                    <a:pt x="549" y="4486"/>
                  </a:lnTo>
                  <a:lnTo>
                    <a:pt x="549" y="1096"/>
                  </a:lnTo>
                  <a:lnTo>
                    <a:pt x="1097" y="1096"/>
                  </a:lnTo>
                  <a:lnTo>
                    <a:pt x="1097" y="2324"/>
                  </a:lnTo>
                  <a:cubicBezTo>
                    <a:pt x="1097" y="2456"/>
                    <a:pt x="1178" y="2578"/>
                    <a:pt x="1310" y="2578"/>
                  </a:cubicBezTo>
                  <a:cubicBezTo>
                    <a:pt x="1333" y="2583"/>
                    <a:pt x="1355" y="2586"/>
                    <a:pt x="1377" y="2586"/>
                  </a:cubicBezTo>
                  <a:cubicBezTo>
                    <a:pt x="1522" y="2586"/>
                    <a:pt x="1645" y="2474"/>
                    <a:pt x="1645" y="2324"/>
                  </a:cubicBezTo>
                  <a:lnTo>
                    <a:pt x="1645" y="1096"/>
                  </a:lnTo>
                  <a:close/>
                  <a:moveTo>
                    <a:pt x="12789" y="642"/>
                  </a:moveTo>
                  <a:cubicBezTo>
                    <a:pt x="12938" y="642"/>
                    <a:pt x="13087" y="695"/>
                    <a:pt x="13194" y="802"/>
                  </a:cubicBezTo>
                  <a:cubicBezTo>
                    <a:pt x="13407" y="1015"/>
                    <a:pt x="13448" y="1350"/>
                    <a:pt x="13234" y="1604"/>
                  </a:cubicBezTo>
                  <a:cubicBezTo>
                    <a:pt x="12554" y="2365"/>
                    <a:pt x="11631" y="3339"/>
                    <a:pt x="10951" y="4019"/>
                  </a:cubicBezTo>
                  <a:cubicBezTo>
                    <a:pt x="10444" y="4567"/>
                    <a:pt x="9723" y="4861"/>
                    <a:pt x="8962" y="4861"/>
                  </a:cubicBezTo>
                  <a:lnTo>
                    <a:pt x="6810" y="4861"/>
                  </a:lnTo>
                  <a:cubicBezTo>
                    <a:pt x="6344" y="4861"/>
                    <a:pt x="5796" y="4354"/>
                    <a:pt x="5491" y="3806"/>
                  </a:cubicBezTo>
                  <a:cubicBezTo>
                    <a:pt x="5451" y="3725"/>
                    <a:pt x="5369" y="3674"/>
                    <a:pt x="5288" y="3674"/>
                  </a:cubicBezTo>
                  <a:lnTo>
                    <a:pt x="4273" y="3674"/>
                  </a:lnTo>
                  <a:lnTo>
                    <a:pt x="4273" y="1857"/>
                  </a:lnTo>
                  <a:lnTo>
                    <a:pt x="8414" y="1857"/>
                  </a:lnTo>
                  <a:cubicBezTo>
                    <a:pt x="8708" y="1898"/>
                    <a:pt x="8921" y="2152"/>
                    <a:pt x="8881" y="2456"/>
                  </a:cubicBezTo>
                  <a:cubicBezTo>
                    <a:pt x="8840" y="2537"/>
                    <a:pt x="8840" y="2618"/>
                    <a:pt x="8749" y="2659"/>
                  </a:cubicBezTo>
                  <a:lnTo>
                    <a:pt x="8668" y="2791"/>
                  </a:lnTo>
                  <a:lnTo>
                    <a:pt x="6810" y="2791"/>
                  </a:lnTo>
                  <a:cubicBezTo>
                    <a:pt x="6638" y="2791"/>
                    <a:pt x="6506" y="2913"/>
                    <a:pt x="6506" y="3045"/>
                  </a:cubicBezTo>
                  <a:cubicBezTo>
                    <a:pt x="6465" y="3217"/>
                    <a:pt x="6638" y="3339"/>
                    <a:pt x="6760" y="3339"/>
                  </a:cubicBezTo>
                  <a:lnTo>
                    <a:pt x="9764" y="3339"/>
                  </a:lnTo>
                  <a:cubicBezTo>
                    <a:pt x="9855" y="3339"/>
                    <a:pt x="9896" y="3298"/>
                    <a:pt x="9977" y="3258"/>
                  </a:cubicBezTo>
                  <a:lnTo>
                    <a:pt x="12392" y="802"/>
                  </a:lnTo>
                  <a:cubicBezTo>
                    <a:pt x="12494" y="695"/>
                    <a:pt x="12641" y="642"/>
                    <a:pt x="12789" y="642"/>
                  </a:cubicBezTo>
                  <a:close/>
                  <a:moveTo>
                    <a:pt x="11434" y="0"/>
                  </a:moveTo>
                  <a:cubicBezTo>
                    <a:pt x="11082" y="0"/>
                    <a:pt x="10729" y="141"/>
                    <a:pt x="10444" y="426"/>
                  </a:cubicBezTo>
                  <a:lnTo>
                    <a:pt x="9134" y="1695"/>
                  </a:lnTo>
                  <a:cubicBezTo>
                    <a:pt x="9043" y="1604"/>
                    <a:pt x="8962" y="1522"/>
                    <a:pt x="8840" y="1441"/>
                  </a:cubicBezTo>
                  <a:cubicBezTo>
                    <a:pt x="8708" y="1350"/>
                    <a:pt x="8495" y="1309"/>
                    <a:pt x="8333" y="1309"/>
                  </a:cubicBezTo>
                  <a:lnTo>
                    <a:pt x="4273" y="1309"/>
                  </a:lnTo>
                  <a:lnTo>
                    <a:pt x="4273" y="1188"/>
                  </a:lnTo>
                  <a:cubicBezTo>
                    <a:pt x="4273" y="1015"/>
                    <a:pt x="4141" y="883"/>
                    <a:pt x="4020" y="883"/>
                  </a:cubicBezTo>
                  <a:lnTo>
                    <a:pt x="2751" y="883"/>
                  </a:lnTo>
                  <a:lnTo>
                    <a:pt x="2751" y="802"/>
                  </a:lnTo>
                  <a:cubicBezTo>
                    <a:pt x="2751" y="680"/>
                    <a:pt x="2619" y="548"/>
                    <a:pt x="2497" y="548"/>
                  </a:cubicBezTo>
                  <a:lnTo>
                    <a:pt x="255" y="548"/>
                  </a:lnTo>
                  <a:cubicBezTo>
                    <a:pt x="123" y="548"/>
                    <a:pt x="1" y="680"/>
                    <a:pt x="1" y="802"/>
                  </a:cubicBezTo>
                  <a:lnTo>
                    <a:pt x="1" y="4780"/>
                  </a:lnTo>
                  <a:cubicBezTo>
                    <a:pt x="1" y="4902"/>
                    <a:pt x="123" y="5034"/>
                    <a:pt x="255" y="5034"/>
                  </a:cubicBezTo>
                  <a:lnTo>
                    <a:pt x="2497" y="5034"/>
                  </a:lnTo>
                  <a:cubicBezTo>
                    <a:pt x="2619" y="5034"/>
                    <a:pt x="2751" y="4902"/>
                    <a:pt x="2751" y="4780"/>
                  </a:cubicBezTo>
                  <a:lnTo>
                    <a:pt x="2751" y="4608"/>
                  </a:lnTo>
                  <a:lnTo>
                    <a:pt x="4020" y="4608"/>
                  </a:lnTo>
                  <a:cubicBezTo>
                    <a:pt x="4141" y="4608"/>
                    <a:pt x="4273" y="4486"/>
                    <a:pt x="4273" y="4354"/>
                  </a:cubicBezTo>
                  <a:lnTo>
                    <a:pt x="4273" y="4232"/>
                  </a:lnTo>
                  <a:lnTo>
                    <a:pt x="5116" y="4232"/>
                  </a:lnTo>
                  <a:cubicBezTo>
                    <a:pt x="5491" y="4821"/>
                    <a:pt x="6130" y="5409"/>
                    <a:pt x="6810" y="5409"/>
                  </a:cubicBezTo>
                  <a:lnTo>
                    <a:pt x="8962" y="5409"/>
                  </a:lnTo>
                  <a:cubicBezTo>
                    <a:pt x="9855" y="5409"/>
                    <a:pt x="10738" y="5034"/>
                    <a:pt x="11377" y="4394"/>
                  </a:cubicBezTo>
                  <a:cubicBezTo>
                    <a:pt x="12006" y="3725"/>
                    <a:pt x="12940" y="2750"/>
                    <a:pt x="13661" y="1949"/>
                  </a:cubicBezTo>
                  <a:cubicBezTo>
                    <a:pt x="14036" y="1522"/>
                    <a:pt x="13996" y="802"/>
                    <a:pt x="13569" y="376"/>
                  </a:cubicBezTo>
                  <a:cubicBezTo>
                    <a:pt x="13356" y="185"/>
                    <a:pt x="13086" y="90"/>
                    <a:pt x="12815" y="90"/>
                  </a:cubicBezTo>
                  <a:cubicBezTo>
                    <a:pt x="12610" y="90"/>
                    <a:pt x="12403" y="145"/>
                    <a:pt x="12220" y="254"/>
                  </a:cubicBezTo>
                  <a:cubicBezTo>
                    <a:pt x="11980" y="85"/>
                    <a:pt x="11707" y="0"/>
                    <a:pt x="11434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6;p48">
              <a:extLst>
                <a:ext uri="{FF2B5EF4-FFF2-40B4-BE49-F238E27FC236}">
                  <a16:creationId xmlns:a16="http://schemas.microsoft.com/office/drawing/2014/main" id="{4A8B3281-82AA-74C9-49DA-C5DBF0C9E90C}"/>
                </a:ext>
              </a:extLst>
            </p:cNvPr>
            <p:cNvSpPr/>
            <p:nvPr/>
          </p:nvSpPr>
          <p:spPr>
            <a:xfrm>
              <a:off x="2589350" y="34943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295" y="1"/>
                  </a:moveTo>
                  <a:cubicBezTo>
                    <a:pt x="133" y="1"/>
                    <a:pt x="1" y="123"/>
                    <a:pt x="1" y="295"/>
                  </a:cubicBezTo>
                  <a:cubicBezTo>
                    <a:pt x="1" y="417"/>
                    <a:pt x="133" y="549"/>
                    <a:pt x="295" y="549"/>
                  </a:cubicBezTo>
                  <a:cubicBezTo>
                    <a:pt x="427" y="549"/>
                    <a:pt x="549" y="417"/>
                    <a:pt x="549" y="295"/>
                  </a:cubicBezTo>
                  <a:cubicBezTo>
                    <a:pt x="549" y="123"/>
                    <a:pt x="427" y="1"/>
                    <a:pt x="29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267;p48">
            <a:extLst>
              <a:ext uri="{FF2B5EF4-FFF2-40B4-BE49-F238E27FC236}">
                <a16:creationId xmlns:a16="http://schemas.microsoft.com/office/drawing/2014/main" id="{2010A5DB-072D-1D19-5759-2BCC4D5E941F}"/>
              </a:ext>
            </a:extLst>
          </p:cNvPr>
          <p:cNvGrpSpPr/>
          <p:nvPr/>
        </p:nvGrpSpPr>
        <p:grpSpPr>
          <a:xfrm>
            <a:off x="4615566" y="3203667"/>
            <a:ext cx="384996" cy="353919"/>
            <a:chOff x="1002650" y="3766100"/>
            <a:chExt cx="355225" cy="326550"/>
          </a:xfrm>
        </p:grpSpPr>
        <p:sp>
          <p:nvSpPr>
            <p:cNvPr id="3" name="Google Shape;2268;p48">
              <a:extLst>
                <a:ext uri="{FF2B5EF4-FFF2-40B4-BE49-F238E27FC236}">
                  <a16:creationId xmlns:a16="http://schemas.microsoft.com/office/drawing/2014/main" id="{F88DE05B-9979-6283-6A60-660C1CC70263}"/>
                </a:ext>
              </a:extLst>
            </p:cNvPr>
            <p:cNvSpPr/>
            <p:nvPr/>
          </p:nvSpPr>
          <p:spPr>
            <a:xfrm>
              <a:off x="1288075" y="4033350"/>
              <a:ext cx="15750" cy="13900"/>
            </a:xfrm>
            <a:custGeom>
              <a:avLst/>
              <a:gdLst/>
              <a:ahLst/>
              <a:cxnLst/>
              <a:rect l="l" t="t" r="r" b="b"/>
              <a:pathLst>
                <a:path w="630" h="556" extrusionOk="0">
                  <a:moveTo>
                    <a:pt x="337" y="1"/>
                  </a:moveTo>
                  <a:cubicBezTo>
                    <a:pt x="271" y="1"/>
                    <a:pt x="198" y="24"/>
                    <a:pt x="122" y="48"/>
                  </a:cubicBezTo>
                  <a:cubicBezTo>
                    <a:pt x="41" y="129"/>
                    <a:pt x="0" y="261"/>
                    <a:pt x="41" y="383"/>
                  </a:cubicBezTo>
                  <a:cubicBezTo>
                    <a:pt x="82" y="474"/>
                    <a:pt x="214" y="555"/>
                    <a:pt x="335" y="555"/>
                  </a:cubicBezTo>
                  <a:cubicBezTo>
                    <a:pt x="467" y="555"/>
                    <a:pt x="548" y="474"/>
                    <a:pt x="589" y="342"/>
                  </a:cubicBezTo>
                  <a:cubicBezTo>
                    <a:pt x="630" y="220"/>
                    <a:pt x="548" y="88"/>
                    <a:pt x="467" y="48"/>
                  </a:cubicBezTo>
                  <a:cubicBezTo>
                    <a:pt x="429" y="13"/>
                    <a:pt x="385" y="1"/>
                    <a:pt x="33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69;p48">
              <a:extLst>
                <a:ext uri="{FF2B5EF4-FFF2-40B4-BE49-F238E27FC236}">
                  <a16:creationId xmlns:a16="http://schemas.microsoft.com/office/drawing/2014/main" id="{FC3F0865-72CB-8EA6-37D2-C9DEFEF600FA}"/>
                </a:ext>
              </a:extLst>
            </p:cNvPr>
            <p:cNvSpPr/>
            <p:nvPr/>
          </p:nvSpPr>
          <p:spPr>
            <a:xfrm>
              <a:off x="1002650" y="3766100"/>
              <a:ext cx="355225" cy="326550"/>
            </a:xfrm>
            <a:custGeom>
              <a:avLst/>
              <a:gdLst/>
              <a:ahLst/>
              <a:cxnLst/>
              <a:rect l="l" t="t" r="r" b="b"/>
              <a:pathLst>
                <a:path w="14209" h="13062" extrusionOk="0">
                  <a:moveTo>
                    <a:pt x="12260" y="2792"/>
                  </a:moveTo>
                  <a:cubicBezTo>
                    <a:pt x="12432" y="2792"/>
                    <a:pt x="12554" y="2954"/>
                    <a:pt x="12554" y="3126"/>
                  </a:cubicBezTo>
                  <a:lnTo>
                    <a:pt x="12554" y="3847"/>
                  </a:lnTo>
                  <a:lnTo>
                    <a:pt x="1644" y="3847"/>
                  </a:lnTo>
                  <a:lnTo>
                    <a:pt x="1644" y="3126"/>
                  </a:lnTo>
                  <a:cubicBezTo>
                    <a:pt x="1644" y="2954"/>
                    <a:pt x="1817" y="2792"/>
                    <a:pt x="1949" y="2792"/>
                  </a:cubicBezTo>
                  <a:close/>
                  <a:moveTo>
                    <a:pt x="4141" y="549"/>
                  </a:moveTo>
                  <a:cubicBezTo>
                    <a:pt x="4313" y="549"/>
                    <a:pt x="4486" y="630"/>
                    <a:pt x="4608" y="762"/>
                  </a:cubicBezTo>
                  <a:lnTo>
                    <a:pt x="4993" y="1310"/>
                  </a:lnTo>
                  <a:cubicBezTo>
                    <a:pt x="5034" y="1391"/>
                    <a:pt x="5115" y="1432"/>
                    <a:pt x="5196" y="1432"/>
                  </a:cubicBezTo>
                  <a:lnTo>
                    <a:pt x="12767" y="1432"/>
                  </a:lnTo>
                  <a:cubicBezTo>
                    <a:pt x="13234" y="1432"/>
                    <a:pt x="13660" y="1858"/>
                    <a:pt x="13660" y="2365"/>
                  </a:cubicBezTo>
                  <a:lnTo>
                    <a:pt x="13660" y="3928"/>
                  </a:lnTo>
                  <a:cubicBezTo>
                    <a:pt x="13528" y="3888"/>
                    <a:pt x="13366" y="3847"/>
                    <a:pt x="13193" y="3847"/>
                  </a:cubicBezTo>
                  <a:lnTo>
                    <a:pt x="13112" y="3847"/>
                  </a:lnTo>
                  <a:lnTo>
                    <a:pt x="13112" y="3126"/>
                  </a:lnTo>
                  <a:cubicBezTo>
                    <a:pt x="13112" y="2619"/>
                    <a:pt x="12727" y="2233"/>
                    <a:pt x="12260" y="2233"/>
                  </a:cubicBezTo>
                  <a:lnTo>
                    <a:pt x="1949" y="2233"/>
                  </a:lnTo>
                  <a:cubicBezTo>
                    <a:pt x="1482" y="2233"/>
                    <a:pt x="1096" y="2619"/>
                    <a:pt x="1096" y="3126"/>
                  </a:cubicBezTo>
                  <a:lnTo>
                    <a:pt x="1096" y="3847"/>
                  </a:lnTo>
                  <a:lnTo>
                    <a:pt x="1015" y="3847"/>
                  </a:lnTo>
                  <a:cubicBezTo>
                    <a:pt x="843" y="3847"/>
                    <a:pt x="680" y="3888"/>
                    <a:pt x="548" y="3928"/>
                  </a:cubicBezTo>
                  <a:lnTo>
                    <a:pt x="548" y="1432"/>
                  </a:lnTo>
                  <a:cubicBezTo>
                    <a:pt x="548" y="924"/>
                    <a:pt x="975" y="549"/>
                    <a:pt x="1441" y="549"/>
                  </a:cubicBezTo>
                  <a:close/>
                  <a:moveTo>
                    <a:pt x="13193" y="4395"/>
                  </a:moveTo>
                  <a:cubicBezTo>
                    <a:pt x="13447" y="4395"/>
                    <a:pt x="13660" y="4608"/>
                    <a:pt x="13660" y="4862"/>
                  </a:cubicBezTo>
                  <a:lnTo>
                    <a:pt x="13660" y="11874"/>
                  </a:lnTo>
                  <a:cubicBezTo>
                    <a:pt x="13660" y="12219"/>
                    <a:pt x="13366" y="12514"/>
                    <a:pt x="13021" y="12514"/>
                  </a:cubicBezTo>
                  <a:lnTo>
                    <a:pt x="1188" y="12514"/>
                  </a:lnTo>
                  <a:cubicBezTo>
                    <a:pt x="843" y="12514"/>
                    <a:pt x="548" y="12219"/>
                    <a:pt x="548" y="11874"/>
                  </a:cubicBezTo>
                  <a:lnTo>
                    <a:pt x="548" y="4862"/>
                  </a:lnTo>
                  <a:cubicBezTo>
                    <a:pt x="548" y="4608"/>
                    <a:pt x="762" y="4395"/>
                    <a:pt x="1015" y="4395"/>
                  </a:cubicBezTo>
                  <a:close/>
                  <a:moveTo>
                    <a:pt x="1441" y="1"/>
                  </a:moveTo>
                  <a:cubicBezTo>
                    <a:pt x="630" y="1"/>
                    <a:pt x="0" y="630"/>
                    <a:pt x="0" y="1432"/>
                  </a:cubicBezTo>
                  <a:lnTo>
                    <a:pt x="0" y="11874"/>
                  </a:lnTo>
                  <a:cubicBezTo>
                    <a:pt x="0" y="12514"/>
                    <a:pt x="508" y="13062"/>
                    <a:pt x="1188" y="13062"/>
                  </a:cubicBezTo>
                  <a:lnTo>
                    <a:pt x="13021" y="13062"/>
                  </a:lnTo>
                  <a:cubicBezTo>
                    <a:pt x="13701" y="13062"/>
                    <a:pt x="14208" y="12514"/>
                    <a:pt x="14208" y="11874"/>
                  </a:cubicBezTo>
                  <a:lnTo>
                    <a:pt x="14208" y="2365"/>
                  </a:lnTo>
                  <a:cubicBezTo>
                    <a:pt x="14208" y="1564"/>
                    <a:pt x="13569" y="884"/>
                    <a:pt x="12767" y="884"/>
                  </a:cubicBezTo>
                  <a:lnTo>
                    <a:pt x="5410" y="884"/>
                  </a:lnTo>
                  <a:lnTo>
                    <a:pt x="5115" y="457"/>
                  </a:lnTo>
                  <a:cubicBezTo>
                    <a:pt x="4902" y="163"/>
                    <a:pt x="4567" y="1"/>
                    <a:pt x="4232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0;p48">
              <a:extLst>
                <a:ext uri="{FF2B5EF4-FFF2-40B4-BE49-F238E27FC236}">
                  <a16:creationId xmlns:a16="http://schemas.microsoft.com/office/drawing/2014/main" id="{A0035D34-BF94-C57C-3591-4E0660BEFC05}"/>
                </a:ext>
              </a:extLst>
            </p:cNvPr>
            <p:cNvSpPr/>
            <p:nvPr/>
          </p:nvSpPr>
          <p:spPr>
            <a:xfrm>
              <a:off x="1042725" y="3894475"/>
              <a:ext cx="229400" cy="152775"/>
            </a:xfrm>
            <a:custGeom>
              <a:avLst/>
              <a:gdLst/>
              <a:ahLst/>
              <a:cxnLst/>
              <a:rect l="l" t="t" r="r" b="b"/>
              <a:pathLst>
                <a:path w="9176" h="6111" extrusionOk="0">
                  <a:moveTo>
                    <a:pt x="5501" y="701"/>
                  </a:moveTo>
                  <a:lnTo>
                    <a:pt x="7531" y="2680"/>
                  </a:lnTo>
                  <a:lnTo>
                    <a:pt x="3472" y="2680"/>
                  </a:lnTo>
                  <a:lnTo>
                    <a:pt x="5501" y="701"/>
                  </a:lnTo>
                  <a:close/>
                  <a:moveTo>
                    <a:pt x="5928" y="4628"/>
                  </a:moveTo>
                  <a:lnTo>
                    <a:pt x="5928" y="5562"/>
                  </a:lnTo>
                  <a:lnTo>
                    <a:pt x="5075" y="5562"/>
                  </a:lnTo>
                  <a:lnTo>
                    <a:pt x="5075" y="4628"/>
                  </a:lnTo>
                  <a:close/>
                  <a:moveTo>
                    <a:pt x="7358" y="3238"/>
                  </a:moveTo>
                  <a:lnTo>
                    <a:pt x="7358" y="5562"/>
                  </a:lnTo>
                  <a:lnTo>
                    <a:pt x="6476" y="5562"/>
                  </a:lnTo>
                  <a:lnTo>
                    <a:pt x="6476" y="4375"/>
                  </a:lnTo>
                  <a:cubicBezTo>
                    <a:pt x="6476" y="4202"/>
                    <a:pt x="6344" y="4080"/>
                    <a:pt x="6181" y="4080"/>
                  </a:cubicBezTo>
                  <a:lnTo>
                    <a:pt x="4821" y="4080"/>
                  </a:lnTo>
                  <a:cubicBezTo>
                    <a:pt x="4659" y="4080"/>
                    <a:pt x="4527" y="4202"/>
                    <a:pt x="4527" y="4375"/>
                  </a:cubicBezTo>
                  <a:lnTo>
                    <a:pt x="4527" y="5562"/>
                  </a:lnTo>
                  <a:lnTo>
                    <a:pt x="3644" y="5562"/>
                  </a:lnTo>
                  <a:lnTo>
                    <a:pt x="3644" y="3238"/>
                  </a:lnTo>
                  <a:close/>
                  <a:moveTo>
                    <a:pt x="5501" y="1"/>
                  </a:moveTo>
                  <a:cubicBezTo>
                    <a:pt x="5428" y="1"/>
                    <a:pt x="5354" y="21"/>
                    <a:pt x="5288" y="62"/>
                  </a:cubicBezTo>
                  <a:lnTo>
                    <a:pt x="2579" y="2771"/>
                  </a:lnTo>
                  <a:cubicBezTo>
                    <a:pt x="2457" y="2853"/>
                    <a:pt x="2457" y="3025"/>
                    <a:pt x="2538" y="3147"/>
                  </a:cubicBezTo>
                  <a:cubicBezTo>
                    <a:pt x="2629" y="3187"/>
                    <a:pt x="2710" y="3238"/>
                    <a:pt x="2792" y="3238"/>
                  </a:cubicBezTo>
                  <a:lnTo>
                    <a:pt x="3086" y="3238"/>
                  </a:lnTo>
                  <a:lnTo>
                    <a:pt x="3086" y="5562"/>
                  </a:lnTo>
                  <a:lnTo>
                    <a:pt x="346" y="5562"/>
                  </a:lnTo>
                  <a:cubicBezTo>
                    <a:pt x="173" y="5562"/>
                    <a:pt x="41" y="5643"/>
                    <a:pt x="41" y="5816"/>
                  </a:cubicBezTo>
                  <a:cubicBezTo>
                    <a:pt x="1" y="5978"/>
                    <a:pt x="133" y="6110"/>
                    <a:pt x="295" y="6110"/>
                  </a:cubicBezTo>
                  <a:lnTo>
                    <a:pt x="8881" y="6110"/>
                  </a:lnTo>
                  <a:cubicBezTo>
                    <a:pt x="9013" y="6110"/>
                    <a:pt x="9134" y="6029"/>
                    <a:pt x="9134" y="5897"/>
                  </a:cubicBezTo>
                  <a:cubicBezTo>
                    <a:pt x="9175" y="5684"/>
                    <a:pt x="9053" y="5562"/>
                    <a:pt x="8881" y="5562"/>
                  </a:cubicBezTo>
                  <a:lnTo>
                    <a:pt x="7907" y="5562"/>
                  </a:lnTo>
                  <a:lnTo>
                    <a:pt x="7907" y="3238"/>
                  </a:lnTo>
                  <a:lnTo>
                    <a:pt x="8211" y="3238"/>
                  </a:lnTo>
                  <a:cubicBezTo>
                    <a:pt x="8292" y="3238"/>
                    <a:pt x="8373" y="3187"/>
                    <a:pt x="8465" y="3147"/>
                  </a:cubicBezTo>
                  <a:cubicBezTo>
                    <a:pt x="8546" y="3025"/>
                    <a:pt x="8546" y="2853"/>
                    <a:pt x="8414" y="2771"/>
                  </a:cubicBezTo>
                  <a:lnTo>
                    <a:pt x="5714" y="62"/>
                  </a:lnTo>
                  <a:cubicBezTo>
                    <a:pt x="5648" y="21"/>
                    <a:pt x="5575" y="1"/>
                    <a:pt x="5501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63;p35">
            <a:extLst>
              <a:ext uri="{FF2B5EF4-FFF2-40B4-BE49-F238E27FC236}">
                <a16:creationId xmlns:a16="http://schemas.microsoft.com/office/drawing/2014/main" id="{FCF91C0D-F709-7677-5C5F-767128C8657F}"/>
              </a:ext>
            </a:extLst>
          </p:cNvPr>
          <p:cNvSpPr txBox="1">
            <a:spLocks/>
          </p:cNvSpPr>
          <p:nvPr/>
        </p:nvSpPr>
        <p:spPr>
          <a:xfrm>
            <a:off x="5309013" y="2892118"/>
            <a:ext cx="29811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/>
              <a:t>MODEL</a:t>
            </a:r>
            <a:endParaRPr lang="en-US"/>
          </a:p>
        </p:txBody>
      </p:sp>
      <p:sp>
        <p:nvSpPr>
          <p:cNvPr id="14" name="Google Shape;1559;p35">
            <a:extLst>
              <a:ext uri="{FF2B5EF4-FFF2-40B4-BE49-F238E27FC236}">
                <a16:creationId xmlns:a16="http://schemas.microsoft.com/office/drawing/2014/main" id="{8727FB84-3D7A-F6D2-C65D-2345AB725355}"/>
              </a:ext>
            </a:extLst>
          </p:cNvPr>
          <p:cNvSpPr txBox="1">
            <a:spLocks/>
          </p:cNvSpPr>
          <p:nvPr/>
        </p:nvSpPr>
        <p:spPr>
          <a:xfrm>
            <a:off x="5337589" y="3392188"/>
            <a:ext cx="2459607" cy="102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" err="1"/>
              <a:t>CatBoost</a:t>
            </a:r>
            <a:r>
              <a:rPr lang="en"/>
              <a:t> Regressor(Gradient Boosting Model)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2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32"/>
          <p:cNvGrpSpPr/>
          <p:nvPr/>
        </p:nvGrpSpPr>
        <p:grpSpPr>
          <a:xfrm flipH="1">
            <a:off x="1544571" y="4109048"/>
            <a:ext cx="1416256" cy="652339"/>
            <a:chOff x="8259609" y="727348"/>
            <a:chExt cx="1416256" cy="652339"/>
          </a:xfrm>
        </p:grpSpPr>
        <p:sp>
          <p:nvSpPr>
            <p:cNvPr id="1497" name="Google Shape;1497;p32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32"/>
          <p:cNvSpPr txBox="1">
            <a:spLocks noGrp="1"/>
          </p:cNvSpPr>
          <p:nvPr>
            <p:ph type="title"/>
          </p:nvPr>
        </p:nvSpPr>
        <p:spPr>
          <a:xfrm>
            <a:off x="720000" y="287655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ABOUT THE MODEL</a:t>
            </a:r>
          </a:p>
        </p:txBody>
      </p:sp>
      <p:sp>
        <p:nvSpPr>
          <p:cNvPr id="1500" name="Google Shape;1500;p32"/>
          <p:cNvSpPr txBox="1">
            <a:spLocks noGrp="1"/>
          </p:cNvSpPr>
          <p:nvPr>
            <p:ph type="body" idx="1"/>
          </p:nvPr>
        </p:nvSpPr>
        <p:spPr>
          <a:xfrm>
            <a:off x="720000" y="1214991"/>
            <a:ext cx="3686595" cy="18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err="1">
                <a:solidFill>
                  <a:srgbClr val="000000"/>
                </a:solidFill>
                <a:cs typeface="Calibri"/>
              </a:rPr>
              <a:t>CatBoost</a:t>
            </a:r>
            <a:r>
              <a:rPr lang="en-US">
                <a:solidFill>
                  <a:srgbClr val="000000"/>
                </a:solidFill>
                <a:cs typeface="Calibri"/>
              </a:rPr>
              <a:t> Regressor(ensemble model)- Mixture of many weak Decision tree models to build one strong model. Outperforms individual machine learning models.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cs typeface="Calibri"/>
              </a:rPr>
              <a:t>Hyperparameters: Depth and Iterations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cs typeface="Calibri"/>
              </a:rPr>
              <a:t>Loss function: Root Mean Square Error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solidFill>
                  <a:srgbClr val="000000"/>
                </a:solidFill>
                <a:cs typeface="Calibri"/>
              </a:rPr>
              <a:t>Average difference between the real value and predicted value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solidFill>
                  <a:srgbClr val="000000"/>
                </a:solidFill>
                <a:cs typeface="Calibri"/>
              </a:rPr>
              <a:t>Lower the better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solidFill>
                  <a:srgbClr val="000000"/>
                </a:solidFill>
                <a:cs typeface="Calibri"/>
              </a:rPr>
              <a:t>Accuracy not a good score as the Target variable is continuous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4" name="Picture 3" descr="CatBoost - open-source gradient boosting library">
            <a:extLst>
              <a:ext uri="{FF2B5EF4-FFF2-40B4-BE49-F238E27FC236}">
                <a16:creationId xmlns:a16="http://schemas.microsoft.com/office/drawing/2014/main" id="{721CF68F-6B4B-27BC-8201-8FD8A5BD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61" y="1274458"/>
            <a:ext cx="4565372" cy="26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700"/>
              <a:t>MODEL RESULTS</a:t>
            </a:r>
            <a:endParaRPr lang="en-US"/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770A2E71-352F-7CDA-917B-04D64FD4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3" y="1092686"/>
            <a:ext cx="8690112" cy="862629"/>
          </a:xfrm>
          <a:prstGeom prst="rect">
            <a:avLst/>
          </a:prstGeom>
        </p:spPr>
      </p:pic>
      <p:pic>
        <p:nvPicPr>
          <p:cNvPr id="27" name="Picture 26" descr="A screen shot of a computer&#10;&#10;Description automatically generated">
            <a:extLst>
              <a:ext uri="{FF2B5EF4-FFF2-40B4-BE49-F238E27FC236}">
                <a16:creationId xmlns:a16="http://schemas.microsoft.com/office/drawing/2014/main" id="{B5E9A611-C343-234B-7D78-AFD587013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4" y="2036246"/>
            <a:ext cx="8690111" cy="1576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0BCC23-4208-E125-E75C-C20246C72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39" y="3647115"/>
            <a:ext cx="6346134" cy="3920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33"/>
          <p:cNvSpPr/>
          <p:nvPr/>
        </p:nvSpPr>
        <p:spPr>
          <a:xfrm>
            <a:off x="5878300" y="1576025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33"/>
          <p:cNvSpPr/>
          <p:nvPr/>
        </p:nvSpPr>
        <p:spPr>
          <a:xfrm>
            <a:off x="2576800" y="1576025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 lang="en-US"/>
          </a:p>
        </p:txBody>
      </p:sp>
      <p:sp>
        <p:nvSpPr>
          <p:cNvPr id="1509" name="Google Shape;1509;p33"/>
          <p:cNvSpPr txBox="1">
            <a:spLocks noGrp="1"/>
          </p:cNvSpPr>
          <p:nvPr>
            <p:ph type="subTitle" idx="3"/>
          </p:nvPr>
        </p:nvSpPr>
        <p:spPr>
          <a:xfrm>
            <a:off x="1553426" y="2705100"/>
            <a:ext cx="3076500" cy="13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cs typeface="Arial"/>
              </a:rPr>
              <a:t>Use the listing prices predicted by our model for newer properties</a:t>
            </a:r>
          </a:p>
        </p:txBody>
      </p:sp>
      <p:sp>
        <p:nvSpPr>
          <p:cNvPr id="1510" name="Google Shape;1510;p33"/>
          <p:cNvSpPr txBox="1">
            <a:spLocks noGrp="1"/>
          </p:cNvSpPr>
          <p:nvPr>
            <p:ph type="subTitle" idx="1"/>
          </p:nvPr>
        </p:nvSpPr>
        <p:spPr>
          <a:xfrm>
            <a:off x="1379505" y="2282000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>
                <a:solidFill>
                  <a:srgbClr val="BD6877"/>
                </a:solidFill>
                <a:cs typeface="Arial"/>
              </a:rPr>
              <a:t>BY MOVE,INC</a:t>
            </a:r>
            <a:endParaRPr lang="en-US"/>
          </a:p>
        </p:txBody>
      </p:sp>
      <p:sp>
        <p:nvSpPr>
          <p:cNvPr id="1511" name="Google Shape;1511;p33"/>
          <p:cNvSpPr txBox="1">
            <a:spLocks noGrp="1"/>
          </p:cNvSpPr>
          <p:nvPr>
            <p:ph type="subTitle" idx="2"/>
          </p:nvPr>
        </p:nvSpPr>
        <p:spPr>
          <a:xfrm>
            <a:off x="4688009" y="2282000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BY CUSTOMERS</a:t>
            </a:r>
            <a:endParaRPr lang="en-US"/>
          </a:p>
        </p:txBody>
      </p:sp>
      <p:sp>
        <p:nvSpPr>
          <p:cNvPr id="1512" name="Google Shape;1512;p33"/>
          <p:cNvSpPr txBox="1">
            <a:spLocks noGrp="1"/>
          </p:cNvSpPr>
          <p:nvPr>
            <p:ph type="subTitle" idx="4"/>
          </p:nvPr>
        </p:nvSpPr>
        <p:spPr>
          <a:xfrm>
            <a:off x="4687993" y="2790825"/>
            <a:ext cx="3076500" cy="13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cs typeface="Arial"/>
              </a:rPr>
              <a:t>Track the future/current price of a</a:t>
            </a:r>
          </a:p>
          <a:p>
            <a:pPr marL="0" indent="0"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cs typeface="Arial"/>
              </a:rPr>
              <a:t>property that is not on sale currently.</a:t>
            </a:r>
          </a:p>
          <a:p>
            <a:pPr marL="0" indent="0"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endParaRPr lang="en-US">
              <a:solidFill>
                <a:srgbClr val="000000"/>
              </a:solidFill>
              <a:cs typeface="Arial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cxnSp>
        <p:nvCxnSpPr>
          <p:cNvPr id="1513" name="Google Shape;1513;p33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4" name="Google Shape;1514;p33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515" name="Google Shape;1515;p33"/>
          <p:cNvGrpSpPr/>
          <p:nvPr/>
        </p:nvGrpSpPr>
        <p:grpSpPr>
          <a:xfrm>
            <a:off x="6029084" y="1728462"/>
            <a:ext cx="380333" cy="377027"/>
            <a:chOff x="2561950" y="3200325"/>
            <a:chExt cx="350925" cy="347875"/>
          </a:xfrm>
        </p:grpSpPr>
        <p:sp>
          <p:nvSpPr>
            <p:cNvPr id="1516" name="Google Shape;1516;p33"/>
            <p:cNvSpPr/>
            <p:nvPr/>
          </p:nvSpPr>
          <p:spPr>
            <a:xfrm>
              <a:off x="2743625" y="3264750"/>
              <a:ext cx="52025" cy="84800"/>
            </a:xfrm>
            <a:custGeom>
              <a:avLst/>
              <a:gdLst/>
              <a:ahLst/>
              <a:cxnLst/>
              <a:rect l="l" t="t" r="r" b="b"/>
              <a:pathLst>
                <a:path w="2081" h="3392" extrusionOk="0">
                  <a:moveTo>
                    <a:pt x="721" y="895"/>
                  </a:moveTo>
                  <a:lnTo>
                    <a:pt x="721" y="1229"/>
                  </a:lnTo>
                  <a:cubicBezTo>
                    <a:pt x="680" y="1189"/>
                    <a:pt x="639" y="1108"/>
                    <a:pt x="680" y="1067"/>
                  </a:cubicBezTo>
                  <a:cubicBezTo>
                    <a:pt x="680" y="976"/>
                    <a:pt x="680" y="935"/>
                    <a:pt x="721" y="895"/>
                  </a:cubicBezTo>
                  <a:close/>
                  <a:moveTo>
                    <a:pt x="1269" y="2041"/>
                  </a:moveTo>
                  <a:cubicBezTo>
                    <a:pt x="1441" y="2123"/>
                    <a:pt x="1482" y="2295"/>
                    <a:pt x="1482" y="2376"/>
                  </a:cubicBezTo>
                  <a:cubicBezTo>
                    <a:pt x="1482" y="2498"/>
                    <a:pt x="1401" y="2589"/>
                    <a:pt x="1269" y="2589"/>
                  </a:cubicBezTo>
                  <a:lnTo>
                    <a:pt x="1269" y="2041"/>
                  </a:lnTo>
                  <a:close/>
                  <a:moveTo>
                    <a:pt x="1015" y="1"/>
                  </a:moveTo>
                  <a:cubicBezTo>
                    <a:pt x="846" y="1"/>
                    <a:pt x="721" y="118"/>
                    <a:pt x="721" y="265"/>
                  </a:cubicBezTo>
                  <a:lnTo>
                    <a:pt x="721" y="306"/>
                  </a:lnTo>
                  <a:lnTo>
                    <a:pt x="680" y="306"/>
                  </a:lnTo>
                  <a:cubicBezTo>
                    <a:pt x="386" y="387"/>
                    <a:pt x="132" y="681"/>
                    <a:pt x="132" y="1027"/>
                  </a:cubicBezTo>
                  <a:cubicBezTo>
                    <a:pt x="91" y="1321"/>
                    <a:pt x="254" y="1615"/>
                    <a:pt x="558" y="1737"/>
                  </a:cubicBezTo>
                  <a:cubicBezTo>
                    <a:pt x="599" y="1788"/>
                    <a:pt x="680" y="1788"/>
                    <a:pt x="721" y="1828"/>
                  </a:cubicBezTo>
                  <a:lnTo>
                    <a:pt x="721" y="2589"/>
                  </a:lnTo>
                  <a:cubicBezTo>
                    <a:pt x="639" y="2549"/>
                    <a:pt x="599" y="2498"/>
                    <a:pt x="508" y="2417"/>
                  </a:cubicBezTo>
                  <a:cubicBezTo>
                    <a:pt x="467" y="2376"/>
                    <a:pt x="386" y="2336"/>
                    <a:pt x="305" y="2336"/>
                  </a:cubicBezTo>
                  <a:cubicBezTo>
                    <a:pt x="51" y="2376"/>
                    <a:pt x="0" y="2630"/>
                    <a:pt x="91" y="2802"/>
                  </a:cubicBezTo>
                  <a:cubicBezTo>
                    <a:pt x="254" y="2965"/>
                    <a:pt x="508" y="3097"/>
                    <a:pt x="721" y="3137"/>
                  </a:cubicBezTo>
                  <a:cubicBezTo>
                    <a:pt x="721" y="3310"/>
                    <a:pt x="853" y="3391"/>
                    <a:pt x="1015" y="3391"/>
                  </a:cubicBezTo>
                  <a:cubicBezTo>
                    <a:pt x="1147" y="3391"/>
                    <a:pt x="1269" y="3310"/>
                    <a:pt x="1269" y="3178"/>
                  </a:cubicBezTo>
                  <a:cubicBezTo>
                    <a:pt x="1695" y="3097"/>
                    <a:pt x="1949" y="2843"/>
                    <a:pt x="2030" y="2457"/>
                  </a:cubicBezTo>
                  <a:cubicBezTo>
                    <a:pt x="2081" y="2041"/>
                    <a:pt x="1776" y="1615"/>
                    <a:pt x="1360" y="1483"/>
                  </a:cubicBezTo>
                  <a:cubicBezTo>
                    <a:pt x="1319" y="1443"/>
                    <a:pt x="1319" y="1443"/>
                    <a:pt x="1269" y="1443"/>
                  </a:cubicBezTo>
                  <a:lnTo>
                    <a:pt x="1269" y="854"/>
                  </a:lnTo>
                  <a:cubicBezTo>
                    <a:pt x="1319" y="854"/>
                    <a:pt x="1360" y="895"/>
                    <a:pt x="1360" y="895"/>
                  </a:cubicBezTo>
                  <a:cubicBezTo>
                    <a:pt x="1403" y="987"/>
                    <a:pt x="1484" y="1030"/>
                    <a:pt x="1569" y="1030"/>
                  </a:cubicBezTo>
                  <a:cubicBezTo>
                    <a:pt x="1643" y="1030"/>
                    <a:pt x="1719" y="997"/>
                    <a:pt x="1776" y="935"/>
                  </a:cubicBezTo>
                  <a:cubicBezTo>
                    <a:pt x="1867" y="854"/>
                    <a:pt x="1867" y="681"/>
                    <a:pt x="1776" y="600"/>
                  </a:cubicBezTo>
                  <a:cubicBezTo>
                    <a:pt x="1695" y="428"/>
                    <a:pt x="1522" y="306"/>
                    <a:pt x="1269" y="265"/>
                  </a:cubicBezTo>
                  <a:cubicBezTo>
                    <a:pt x="1269" y="133"/>
                    <a:pt x="1187" y="52"/>
                    <a:pt x="1106" y="12"/>
                  </a:cubicBezTo>
                  <a:cubicBezTo>
                    <a:pt x="1075" y="4"/>
                    <a:pt x="1044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2695150" y="3233325"/>
              <a:ext cx="148950" cy="147925"/>
            </a:xfrm>
            <a:custGeom>
              <a:avLst/>
              <a:gdLst/>
              <a:ahLst/>
              <a:cxnLst/>
              <a:rect l="l" t="t" r="r" b="b"/>
              <a:pathLst>
                <a:path w="5958" h="5917" extrusionOk="0">
                  <a:moveTo>
                    <a:pt x="2954" y="548"/>
                  </a:moveTo>
                  <a:cubicBezTo>
                    <a:pt x="4314" y="548"/>
                    <a:pt x="5410" y="1604"/>
                    <a:pt x="5410" y="2953"/>
                  </a:cubicBezTo>
                  <a:cubicBezTo>
                    <a:pt x="5410" y="4313"/>
                    <a:pt x="4314" y="5369"/>
                    <a:pt x="2954" y="5369"/>
                  </a:cubicBezTo>
                  <a:cubicBezTo>
                    <a:pt x="1645" y="5369"/>
                    <a:pt x="549" y="4313"/>
                    <a:pt x="549" y="2953"/>
                  </a:cubicBezTo>
                  <a:cubicBezTo>
                    <a:pt x="549" y="1604"/>
                    <a:pt x="1645" y="548"/>
                    <a:pt x="2954" y="548"/>
                  </a:cubicBezTo>
                  <a:close/>
                  <a:moveTo>
                    <a:pt x="2954" y="0"/>
                  </a:moveTo>
                  <a:cubicBezTo>
                    <a:pt x="1350" y="0"/>
                    <a:pt x="1" y="1309"/>
                    <a:pt x="1" y="2953"/>
                  </a:cubicBezTo>
                  <a:cubicBezTo>
                    <a:pt x="1" y="4607"/>
                    <a:pt x="1350" y="5917"/>
                    <a:pt x="2954" y="5917"/>
                  </a:cubicBezTo>
                  <a:cubicBezTo>
                    <a:pt x="4608" y="5917"/>
                    <a:pt x="5958" y="4607"/>
                    <a:pt x="5958" y="2953"/>
                  </a:cubicBezTo>
                  <a:cubicBezTo>
                    <a:pt x="5958" y="1309"/>
                    <a:pt x="4608" y="0"/>
                    <a:pt x="2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2662425" y="3200325"/>
              <a:ext cx="214425" cy="214675"/>
            </a:xfrm>
            <a:custGeom>
              <a:avLst/>
              <a:gdLst/>
              <a:ahLst/>
              <a:cxnLst/>
              <a:rect l="l" t="t" r="r" b="b"/>
              <a:pathLst>
                <a:path w="8577" h="8587" extrusionOk="0">
                  <a:moveTo>
                    <a:pt x="4263" y="508"/>
                  </a:moveTo>
                  <a:cubicBezTo>
                    <a:pt x="6343" y="508"/>
                    <a:pt x="8028" y="2203"/>
                    <a:pt x="8028" y="4273"/>
                  </a:cubicBezTo>
                  <a:cubicBezTo>
                    <a:pt x="8028" y="6344"/>
                    <a:pt x="6343" y="8038"/>
                    <a:pt x="4263" y="8038"/>
                  </a:cubicBezTo>
                  <a:cubicBezTo>
                    <a:pt x="2233" y="8038"/>
                    <a:pt x="549" y="6344"/>
                    <a:pt x="549" y="4273"/>
                  </a:cubicBezTo>
                  <a:cubicBezTo>
                    <a:pt x="549" y="2203"/>
                    <a:pt x="2233" y="508"/>
                    <a:pt x="4263" y="508"/>
                  </a:cubicBezTo>
                  <a:close/>
                  <a:moveTo>
                    <a:pt x="4263" y="1"/>
                  </a:moveTo>
                  <a:cubicBezTo>
                    <a:pt x="1898" y="1"/>
                    <a:pt x="1" y="1909"/>
                    <a:pt x="1" y="4273"/>
                  </a:cubicBezTo>
                  <a:cubicBezTo>
                    <a:pt x="1" y="6648"/>
                    <a:pt x="1898" y="8586"/>
                    <a:pt x="4263" y="8586"/>
                  </a:cubicBezTo>
                  <a:cubicBezTo>
                    <a:pt x="6638" y="8586"/>
                    <a:pt x="8576" y="6648"/>
                    <a:pt x="8576" y="4273"/>
                  </a:cubicBezTo>
                  <a:cubicBezTo>
                    <a:pt x="8576" y="1909"/>
                    <a:pt x="6638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2561950" y="3412950"/>
              <a:ext cx="350925" cy="135250"/>
            </a:xfrm>
            <a:custGeom>
              <a:avLst/>
              <a:gdLst/>
              <a:ahLst/>
              <a:cxnLst/>
              <a:rect l="l" t="t" r="r" b="b"/>
              <a:pathLst>
                <a:path w="14037" h="5410" extrusionOk="0">
                  <a:moveTo>
                    <a:pt x="11429" y="535"/>
                  </a:moveTo>
                  <a:cubicBezTo>
                    <a:pt x="11557" y="535"/>
                    <a:pt x="11681" y="567"/>
                    <a:pt x="11793" y="629"/>
                  </a:cubicBezTo>
                  <a:lnTo>
                    <a:pt x="9642" y="2791"/>
                  </a:lnTo>
                  <a:lnTo>
                    <a:pt x="9297" y="2791"/>
                  </a:lnTo>
                  <a:cubicBezTo>
                    <a:pt x="9348" y="2618"/>
                    <a:pt x="9388" y="2456"/>
                    <a:pt x="9388" y="2243"/>
                  </a:cubicBezTo>
                  <a:cubicBezTo>
                    <a:pt x="9388" y="2243"/>
                    <a:pt x="9388" y="2202"/>
                    <a:pt x="9429" y="2202"/>
                  </a:cubicBezTo>
                  <a:lnTo>
                    <a:pt x="10819" y="802"/>
                  </a:lnTo>
                  <a:cubicBezTo>
                    <a:pt x="11007" y="620"/>
                    <a:pt x="11223" y="535"/>
                    <a:pt x="11429" y="535"/>
                  </a:cubicBezTo>
                  <a:close/>
                  <a:moveTo>
                    <a:pt x="3715" y="1441"/>
                  </a:moveTo>
                  <a:lnTo>
                    <a:pt x="3715" y="4060"/>
                  </a:lnTo>
                  <a:lnTo>
                    <a:pt x="2751" y="4060"/>
                  </a:lnTo>
                  <a:lnTo>
                    <a:pt x="2751" y="1441"/>
                  </a:lnTo>
                  <a:close/>
                  <a:moveTo>
                    <a:pt x="2193" y="1096"/>
                  </a:moveTo>
                  <a:lnTo>
                    <a:pt x="2193" y="4486"/>
                  </a:lnTo>
                  <a:lnTo>
                    <a:pt x="549" y="4486"/>
                  </a:lnTo>
                  <a:lnTo>
                    <a:pt x="549" y="1096"/>
                  </a:lnTo>
                  <a:lnTo>
                    <a:pt x="1097" y="1096"/>
                  </a:lnTo>
                  <a:lnTo>
                    <a:pt x="1097" y="2324"/>
                  </a:lnTo>
                  <a:cubicBezTo>
                    <a:pt x="1097" y="2456"/>
                    <a:pt x="1178" y="2578"/>
                    <a:pt x="1310" y="2578"/>
                  </a:cubicBezTo>
                  <a:cubicBezTo>
                    <a:pt x="1333" y="2583"/>
                    <a:pt x="1355" y="2586"/>
                    <a:pt x="1377" y="2586"/>
                  </a:cubicBezTo>
                  <a:cubicBezTo>
                    <a:pt x="1522" y="2586"/>
                    <a:pt x="1645" y="2474"/>
                    <a:pt x="1645" y="2324"/>
                  </a:cubicBezTo>
                  <a:lnTo>
                    <a:pt x="1645" y="1096"/>
                  </a:lnTo>
                  <a:close/>
                  <a:moveTo>
                    <a:pt x="12789" y="642"/>
                  </a:moveTo>
                  <a:cubicBezTo>
                    <a:pt x="12938" y="642"/>
                    <a:pt x="13087" y="695"/>
                    <a:pt x="13194" y="802"/>
                  </a:cubicBezTo>
                  <a:cubicBezTo>
                    <a:pt x="13407" y="1015"/>
                    <a:pt x="13448" y="1350"/>
                    <a:pt x="13234" y="1604"/>
                  </a:cubicBezTo>
                  <a:cubicBezTo>
                    <a:pt x="12554" y="2365"/>
                    <a:pt x="11631" y="3339"/>
                    <a:pt x="10951" y="4019"/>
                  </a:cubicBezTo>
                  <a:cubicBezTo>
                    <a:pt x="10444" y="4567"/>
                    <a:pt x="9723" y="4861"/>
                    <a:pt x="8962" y="4861"/>
                  </a:cubicBezTo>
                  <a:lnTo>
                    <a:pt x="6810" y="4861"/>
                  </a:lnTo>
                  <a:cubicBezTo>
                    <a:pt x="6344" y="4861"/>
                    <a:pt x="5796" y="4354"/>
                    <a:pt x="5491" y="3806"/>
                  </a:cubicBezTo>
                  <a:cubicBezTo>
                    <a:pt x="5451" y="3725"/>
                    <a:pt x="5369" y="3674"/>
                    <a:pt x="5288" y="3674"/>
                  </a:cubicBezTo>
                  <a:lnTo>
                    <a:pt x="4273" y="3674"/>
                  </a:lnTo>
                  <a:lnTo>
                    <a:pt x="4273" y="1857"/>
                  </a:lnTo>
                  <a:lnTo>
                    <a:pt x="8414" y="1857"/>
                  </a:lnTo>
                  <a:cubicBezTo>
                    <a:pt x="8708" y="1898"/>
                    <a:pt x="8921" y="2152"/>
                    <a:pt x="8881" y="2456"/>
                  </a:cubicBezTo>
                  <a:cubicBezTo>
                    <a:pt x="8840" y="2537"/>
                    <a:pt x="8840" y="2618"/>
                    <a:pt x="8749" y="2659"/>
                  </a:cubicBezTo>
                  <a:lnTo>
                    <a:pt x="8668" y="2791"/>
                  </a:lnTo>
                  <a:lnTo>
                    <a:pt x="6810" y="2791"/>
                  </a:lnTo>
                  <a:cubicBezTo>
                    <a:pt x="6638" y="2791"/>
                    <a:pt x="6506" y="2913"/>
                    <a:pt x="6506" y="3045"/>
                  </a:cubicBezTo>
                  <a:cubicBezTo>
                    <a:pt x="6465" y="3217"/>
                    <a:pt x="6638" y="3339"/>
                    <a:pt x="6760" y="3339"/>
                  </a:cubicBezTo>
                  <a:lnTo>
                    <a:pt x="9764" y="3339"/>
                  </a:lnTo>
                  <a:cubicBezTo>
                    <a:pt x="9855" y="3339"/>
                    <a:pt x="9896" y="3298"/>
                    <a:pt x="9977" y="3258"/>
                  </a:cubicBezTo>
                  <a:lnTo>
                    <a:pt x="12392" y="802"/>
                  </a:lnTo>
                  <a:cubicBezTo>
                    <a:pt x="12494" y="695"/>
                    <a:pt x="12641" y="642"/>
                    <a:pt x="12789" y="642"/>
                  </a:cubicBezTo>
                  <a:close/>
                  <a:moveTo>
                    <a:pt x="11434" y="0"/>
                  </a:moveTo>
                  <a:cubicBezTo>
                    <a:pt x="11082" y="0"/>
                    <a:pt x="10729" y="141"/>
                    <a:pt x="10444" y="426"/>
                  </a:cubicBezTo>
                  <a:lnTo>
                    <a:pt x="9134" y="1695"/>
                  </a:lnTo>
                  <a:cubicBezTo>
                    <a:pt x="9043" y="1604"/>
                    <a:pt x="8962" y="1522"/>
                    <a:pt x="8840" y="1441"/>
                  </a:cubicBezTo>
                  <a:cubicBezTo>
                    <a:pt x="8708" y="1350"/>
                    <a:pt x="8495" y="1309"/>
                    <a:pt x="8333" y="1309"/>
                  </a:cubicBezTo>
                  <a:lnTo>
                    <a:pt x="4273" y="1309"/>
                  </a:lnTo>
                  <a:lnTo>
                    <a:pt x="4273" y="1188"/>
                  </a:lnTo>
                  <a:cubicBezTo>
                    <a:pt x="4273" y="1015"/>
                    <a:pt x="4141" y="883"/>
                    <a:pt x="4020" y="883"/>
                  </a:cubicBezTo>
                  <a:lnTo>
                    <a:pt x="2751" y="883"/>
                  </a:lnTo>
                  <a:lnTo>
                    <a:pt x="2751" y="802"/>
                  </a:lnTo>
                  <a:cubicBezTo>
                    <a:pt x="2751" y="680"/>
                    <a:pt x="2619" y="548"/>
                    <a:pt x="2497" y="548"/>
                  </a:cubicBezTo>
                  <a:lnTo>
                    <a:pt x="255" y="548"/>
                  </a:lnTo>
                  <a:cubicBezTo>
                    <a:pt x="123" y="548"/>
                    <a:pt x="1" y="680"/>
                    <a:pt x="1" y="802"/>
                  </a:cubicBezTo>
                  <a:lnTo>
                    <a:pt x="1" y="4780"/>
                  </a:lnTo>
                  <a:cubicBezTo>
                    <a:pt x="1" y="4902"/>
                    <a:pt x="123" y="5034"/>
                    <a:pt x="255" y="5034"/>
                  </a:cubicBezTo>
                  <a:lnTo>
                    <a:pt x="2497" y="5034"/>
                  </a:lnTo>
                  <a:cubicBezTo>
                    <a:pt x="2619" y="5034"/>
                    <a:pt x="2751" y="4902"/>
                    <a:pt x="2751" y="4780"/>
                  </a:cubicBezTo>
                  <a:lnTo>
                    <a:pt x="2751" y="4608"/>
                  </a:lnTo>
                  <a:lnTo>
                    <a:pt x="4020" y="4608"/>
                  </a:lnTo>
                  <a:cubicBezTo>
                    <a:pt x="4141" y="4608"/>
                    <a:pt x="4273" y="4486"/>
                    <a:pt x="4273" y="4354"/>
                  </a:cubicBezTo>
                  <a:lnTo>
                    <a:pt x="4273" y="4232"/>
                  </a:lnTo>
                  <a:lnTo>
                    <a:pt x="5116" y="4232"/>
                  </a:lnTo>
                  <a:cubicBezTo>
                    <a:pt x="5491" y="4821"/>
                    <a:pt x="6130" y="5409"/>
                    <a:pt x="6810" y="5409"/>
                  </a:cubicBezTo>
                  <a:lnTo>
                    <a:pt x="8962" y="5409"/>
                  </a:lnTo>
                  <a:cubicBezTo>
                    <a:pt x="9855" y="5409"/>
                    <a:pt x="10738" y="5034"/>
                    <a:pt x="11377" y="4394"/>
                  </a:cubicBezTo>
                  <a:cubicBezTo>
                    <a:pt x="12006" y="3725"/>
                    <a:pt x="12940" y="2750"/>
                    <a:pt x="13661" y="1949"/>
                  </a:cubicBezTo>
                  <a:cubicBezTo>
                    <a:pt x="14036" y="1522"/>
                    <a:pt x="13996" y="802"/>
                    <a:pt x="13569" y="376"/>
                  </a:cubicBezTo>
                  <a:cubicBezTo>
                    <a:pt x="13356" y="185"/>
                    <a:pt x="13086" y="90"/>
                    <a:pt x="12815" y="90"/>
                  </a:cubicBezTo>
                  <a:cubicBezTo>
                    <a:pt x="12610" y="90"/>
                    <a:pt x="12403" y="145"/>
                    <a:pt x="12220" y="254"/>
                  </a:cubicBezTo>
                  <a:cubicBezTo>
                    <a:pt x="11980" y="85"/>
                    <a:pt x="11707" y="0"/>
                    <a:pt x="1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2589350" y="34943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295" y="1"/>
                  </a:moveTo>
                  <a:cubicBezTo>
                    <a:pt x="133" y="1"/>
                    <a:pt x="1" y="123"/>
                    <a:pt x="1" y="295"/>
                  </a:cubicBezTo>
                  <a:cubicBezTo>
                    <a:pt x="1" y="417"/>
                    <a:pt x="133" y="549"/>
                    <a:pt x="295" y="549"/>
                  </a:cubicBezTo>
                  <a:cubicBezTo>
                    <a:pt x="427" y="549"/>
                    <a:pt x="549" y="417"/>
                    <a:pt x="549" y="295"/>
                  </a:cubicBezTo>
                  <a:cubicBezTo>
                    <a:pt x="549" y="123"/>
                    <a:pt x="427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33"/>
          <p:cNvGrpSpPr/>
          <p:nvPr/>
        </p:nvGrpSpPr>
        <p:grpSpPr>
          <a:xfrm>
            <a:off x="2743692" y="1728191"/>
            <a:ext cx="348117" cy="377569"/>
            <a:chOff x="1774450" y="2080450"/>
            <a:chExt cx="321200" cy="348375"/>
          </a:xfrm>
        </p:grpSpPr>
        <p:sp>
          <p:nvSpPr>
            <p:cNvPr id="1522" name="Google Shape;1522;p33"/>
            <p:cNvSpPr/>
            <p:nvPr/>
          </p:nvSpPr>
          <p:spPr>
            <a:xfrm>
              <a:off x="2033225" y="2229250"/>
              <a:ext cx="15000" cy="13350"/>
            </a:xfrm>
            <a:custGeom>
              <a:avLst/>
              <a:gdLst/>
              <a:ahLst/>
              <a:cxnLst/>
              <a:rect l="l" t="t" r="r" b="b"/>
              <a:pathLst>
                <a:path w="600" h="534" extrusionOk="0">
                  <a:moveTo>
                    <a:pt x="320" y="0"/>
                  </a:moveTo>
                  <a:cubicBezTo>
                    <a:pt x="248" y="0"/>
                    <a:pt x="181" y="22"/>
                    <a:pt x="132" y="77"/>
                  </a:cubicBezTo>
                  <a:cubicBezTo>
                    <a:pt x="51" y="118"/>
                    <a:pt x="0" y="239"/>
                    <a:pt x="51" y="371"/>
                  </a:cubicBezTo>
                  <a:cubicBezTo>
                    <a:pt x="92" y="452"/>
                    <a:pt x="214" y="534"/>
                    <a:pt x="305" y="534"/>
                  </a:cubicBezTo>
                  <a:cubicBezTo>
                    <a:pt x="427" y="534"/>
                    <a:pt x="559" y="452"/>
                    <a:pt x="599" y="331"/>
                  </a:cubicBezTo>
                  <a:cubicBezTo>
                    <a:pt x="599" y="199"/>
                    <a:pt x="559" y="77"/>
                    <a:pt x="467" y="26"/>
                  </a:cubicBezTo>
                  <a:cubicBezTo>
                    <a:pt x="419" y="10"/>
                    <a:pt x="368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1774450" y="2080450"/>
              <a:ext cx="321200" cy="348375"/>
            </a:xfrm>
            <a:custGeom>
              <a:avLst/>
              <a:gdLst/>
              <a:ahLst/>
              <a:cxnLst/>
              <a:rect l="l" t="t" r="r" b="b"/>
              <a:pathLst>
                <a:path w="12848" h="13935" extrusionOk="0">
                  <a:moveTo>
                    <a:pt x="5237" y="955"/>
                  </a:moveTo>
                  <a:lnTo>
                    <a:pt x="3420" y="2558"/>
                  </a:lnTo>
                  <a:lnTo>
                    <a:pt x="2446" y="2558"/>
                  </a:lnTo>
                  <a:lnTo>
                    <a:pt x="2446" y="955"/>
                  </a:lnTo>
                  <a:close/>
                  <a:moveTo>
                    <a:pt x="10402" y="955"/>
                  </a:moveTo>
                  <a:lnTo>
                    <a:pt x="10402" y="2558"/>
                  </a:lnTo>
                  <a:lnTo>
                    <a:pt x="9428" y="2558"/>
                  </a:lnTo>
                  <a:lnTo>
                    <a:pt x="7611" y="955"/>
                  </a:lnTo>
                  <a:close/>
                  <a:moveTo>
                    <a:pt x="1309" y="10464"/>
                  </a:moveTo>
                  <a:lnTo>
                    <a:pt x="2030" y="11266"/>
                  </a:lnTo>
                  <a:lnTo>
                    <a:pt x="2030" y="13387"/>
                  </a:lnTo>
                  <a:lnTo>
                    <a:pt x="548" y="13387"/>
                  </a:lnTo>
                  <a:lnTo>
                    <a:pt x="548" y="11266"/>
                  </a:lnTo>
                  <a:lnTo>
                    <a:pt x="1309" y="10464"/>
                  </a:lnTo>
                  <a:close/>
                  <a:moveTo>
                    <a:pt x="3379" y="10464"/>
                  </a:moveTo>
                  <a:lnTo>
                    <a:pt x="4100" y="11266"/>
                  </a:lnTo>
                  <a:lnTo>
                    <a:pt x="4100" y="13387"/>
                  </a:lnTo>
                  <a:lnTo>
                    <a:pt x="2618" y="13387"/>
                  </a:lnTo>
                  <a:lnTo>
                    <a:pt x="2618" y="11266"/>
                  </a:lnTo>
                  <a:lnTo>
                    <a:pt x="3379" y="10464"/>
                  </a:lnTo>
                  <a:close/>
                  <a:moveTo>
                    <a:pt x="5409" y="10464"/>
                  </a:moveTo>
                  <a:lnTo>
                    <a:pt x="6130" y="11266"/>
                  </a:lnTo>
                  <a:lnTo>
                    <a:pt x="6130" y="13387"/>
                  </a:lnTo>
                  <a:lnTo>
                    <a:pt x="4648" y="13387"/>
                  </a:lnTo>
                  <a:lnTo>
                    <a:pt x="4648" y="11266"/>
                  </a:lnTo>
                  <a:lnTo>
                    <a:pt x="5409" y="10464"/>
                  </a:lnTo>
                  <a:close/>
                  <a:moveTo>
                    <a:pt x="7439" y="10464"/>
                  </a:moveTo>
                  <a:lnTo>
                    <a:pt x="8200" y="11266"/>
                  </a:lnTo>
                  <a:lnTo>
                    <a:pt x="8200" y="13387"/>
                  </a:lnTo>
                  <a:lnTo>
                    <a:pt x="6678" y="13387"/>
                  </a:lnTo>
                  <a:lnTo>
                    <a:pt x="6678" y="11266"/>
                  </a:lnTo>
                  <a:lnTo>
                    <a:pt x="7439" y="10464"/>
                  </a:lnTo>
                  <a:close/>
                  <a:moveTo>
                    <a:pt x="9469" y="10464"/>
                  </a:moveTo>
                  <a:lnTo>
                    <a:pt x="10230" y="11266"/>
                  </a:lnTo>
                  <a:lnTo>
                    <a:pt x="10230" y="13387"/>
                  </a:lnTo>
                  <a:lnTo>
                    <a:pt x="8748" y="13387"/>
                  </a:lnTo>
                  <a:lnTo>
                    <a:pt x="8748" y="11266"/>
                  </a:lnTo>
                  <a:lnTo>
                    <a:pt x="9469" y="10464"/>
                  </a:lnTo>
                  <a:close/>
                  <a:moveTo>
                    <a:pt x="11539" y="10464"/>
                  </a:moveTo>
                  <a:lnTo>
                    <a:pt x="12300" y="11266"/>
                  </a:lnTo>
                  <a:lnTo>
                    <a:pt x="12300" y="13387"/>
                  </a:lnTo>
                  <a:lnTo>
                    <a:pt x="10818" y="13387"/>
                  </a:lnTo>
                  <a:lnTo>
                    <a:pt x="10818" y="11266"/>
                  </a:lnTo>
                  <a:lnTo>
                    <a:pt x="11539" y="10464"/>
                  </a:lnTo>
                  <a:close/>
                  <a:moveTo>
                    <a:pt x="6444" y="1"/>
                  </a:moveTo>
                  <a:cubicBezTo>
                    <a:pt x="6381" y="1"/>
                    <a:pt x="6317" y="21"/>
                    <a:pt x="6251" y="62"/>
                  </a:cubicBezTo>
                  <a:lnTo>
                    <a:pt x="5876" y="447"/>
                  </a:lnTo>
                  <a:lnTo>
                    <a:pt x="2111" y="447"/>
                  </a:lnTo>
                  <a:cubicBezTo>
                    <a:pt x="1979" y="447"/>
                    <a:pt x="1898" y="529"/>
                    <a:pt x="1898" y="650"/>
                  </a:cubicBezTo>
                  <a:lnTo>
                    <a:pt x="1898" y="10291"/>
                  </a:lnTo>
                  <a:lnTo>
                    <a:pt x="1472" y="9875"/>
                  </a:lnTo>
                  <a:lnTo>
                    <a:pt x="1431" y="9835"/>
                  </a:lnTo>
                  <a:cubicBezTo>
                    <a:pt x="1379" y="9813"/>
                    <a:pt x="1325" y="9801"/>
                    <a:pt x="1274" y="9801"/>
                  </a:cubicBezTo>
                  <a:cubicBezTo>
                    <a:pt x="1206" y="9801"/>
                    <a:pt x="1143" y="9823"/>
                    <a:pt x="1096" y="9875"/>
                  </a:cubicBezTo>
                  <a:lnTo>
                    <a:pt x="81" y="10971"/>
                  </a:lnTo>
                  <a:cubicBezTo>
                    <a:pt x="41" y="11012"/>
                    <a:pt x="0" y="11052"/>
                    <a:pt x="0" y="11144"/>
                  </a:cubicBezTo>
                  <a:lnTo>
                    <a:pt x="0" y="13721"/>
                  </a:lnTo>
                  <a:cubicBezTo>
                    <a:pt x="0" y="13803"/>
                    <a:pt x="81" y="13935"/>
                    <a:pt x="203" y="13935"/>
                  </a:cubicBezTo>
                  <a:lnTo>
                    <a:pt x="12554" y="13935"/>
                  </a:lnTo>
                  <a:cubicBezTo>
                    <a:pt x="12726" y="13935"/>
                    <a:pt x="12848" y="13803"/>
                    <a:pt x="12848" y="13640"/>
                  </a:cubicBezTo>
                  <a:lnTo>
                    <a:pt x="12848" y="11144"/>
                  </a:lnTo>
                  <a:cubicBezTo>
                    <a:pt x="12848" y="11103"/>
                    <a:pt x="12807" y="11012"/>
                    <a:pt x="12767" y="10971"/>
                  </a:cubicBezTo>
                  <a:lnTo>
                    <a:pt x="11752" y="9875"/>
                  </a:lnTo>
                  <a:cubicBezTo>
                    <a:pt x="11711" y="9875"/>
                    <a:pt x="11711" y="9835"/>
                    <a:pt x="11671" y="9835"/>
                  </a:cubicBezTo>
                  <a:cubicBezTo>
                    <a:pt x="11614" y="9813"/>
                    <a:pt x="11560" y="9801"/>
                    <a:pt x="11509" y="9801"/>
                  </a:cubicBezTo>
                  <a:cubicBezTo>
                    <a:pt x="11440" y="9801"/>
                    <a:pt x="11378" y="9823"/>
                    <a:pt x="11326" y="9875"/>
                  </a:cubicBezTo>
                  <a:lnTo>
                    <a:pt x="10950" y="10291"/>
                  </a:lnTo>
                  <a:lnTo>
                    <a:pt x="10950" y="7460"/>
                  </a:lnTo>
                  <a:cubicBezTo>
                    <a:pt x="10950" y="7338"/>
                    <a:pt x="10818" y="7206"/>
                    <a:pt x="10696" y="7166"/>
                  </a:cubicBezTo>
                  <a:cubicBezTo>
                    <a:pt x="10524" y="7166"/>
                    <a:pt x="10402" y="7298"/>
                    <a:pt x="10402" y="7460"/>
                  </a:cubicBezTo>
                  <a:lnTo>
                    <a:pt x="10402" y="10636"/>
                  </a:lnTo>
                  <a:lnTo>
                    <a:pt x="9682" y="9875"/>
                  </a:lnTo>
                  <a:cubicBezTo>
                    <a:pt x="9626" y="9820"/>
                    <a:pt x="9560" y="9783"/>
                    <a:pt x="9498" y="9783"/>
                  </a:cubicBezTo>
                  <a:cubicBezTo>
                    <a:pt x="9458" y="9783"/>
                    <a:pt x="9419" y="9799"/>
                    <a:pt x="9387" y="9835"/>
                  </a:cubicBezTo>
                  <a:cubicBezTo>
                    <a:pt x="9337" y="9835"/>
                    <a:pt x="9296" y="9875"/>
                    <a:pt x="9296" y="9875"/>
                  </a:cubicBezTo>
                  <a:lnTo>
                    <a:pt x="8454" y="10758"/>
                  </a:lnTo>
                  <a:lnTo>
                    <a:pt x="7652" y="9875"/>
                  </a:lnTo>
                  <a:cubicBezTo>
                    <a:pt x="7611" y="9875"/>
                    <a:pt x="7611" y="9835"/>
                    <a:pt x="7561" y="9835"/>
                  </a:cubicBezTo>
                  <a:cubicBezTo>
                    <a:pt x="7513" y="9799"/>
                    <a:pt x="7463" y="9783"/>
                    <a:pt x="7416" y="9783"/>
                  </a:cubicBezTo>
                  <a:cubicBezTo>
                    <a:pt x="7343" y="9783"/>
                    <a:pt x="7275" y="9820"/>
                    <a:pt x="7226" y="9875"/>
                  </a:cubicBezTo>
                  <a:lnTo>
                    <a:pt x="6424" y="10758"/>
                  </a:lnTo>
                  <a:lnTo>
                    <a:pt x="5582" y="9875"/>
                  </a:lnTo>
                  <a:lnTo>
                    <a:pt x="5531" y="9835"/>
                  </a:lnTo>
                  <a:cubicBezTo>
                    <a:pt x="5483" y="9799"/>
                    <a:pt x="5433" y="9783"/>
                    <a:pt x="5386" y="9783"/>
                  </a:cubicBezTo>
                  <a:cubicBezTo>
                    <a:pt x="5313" y="9783"/>
                    <a:pt x="5245" y="9820"/>
                    <a:pt x="5196" y="9875"/>
                  </a:cubicBezTo>
                  <a:lnTo>
                    <a:pt x="4394" y="10758"/>
                  </a:lnTo>
                  <a:lnTo>
                    <a:pt x="3552" y="9875"/>
                  </a:lnTo>
                  <a:cubicBezTo>
                    <a:pt x="3552" y="9875"/>
                    <a:pt x="3501" y="9835"/>
                    <a:pt x="3461" y="9835"/>
                  </a:cubicBezTo>
                  <a:cubicBezTo>
                    <a:pt x="3413" y="9799"/>
                    <a:pt x="3369" y="9783"/>
                    <a:pt x="3330" y="9783"/>
                  </a:cubicBezTo>
                  <a:cubicBezTo>
                    <a:pt x="3268" y="9783"/>
                    <a:pt x="3216" y="9820"/>
                    <a:pt x="3166" y="9875"/>
                  </a:cubicBezTo>
                  <a:lnTo>
                    <a:pt x="2446" y="10636"/>
                  </a:lnTo>
                  <a:lnTo>
                    <a:pt x="2446" y="3106"/>
                  </a:lnTo>
                  <a:lnTo>
                    <a:pt x="3552" y="3106"/>
                  </a:lnTo>
                  <a:cubicBezTo>
                    <a:pt x="3593" y="3066"/>
                    <a:pt x="3633" y="3066"/>
                    <a:pt x="3674" y="3025"/>
                  </a:cubicBezTo>
                  <a:lnTo>
                    <a:pt x="6424" y="650"/>
                  </a:lnTo>
                  <a:lnTo>
                    <a:pt x="9174" y="3025"/>
                  </a:lnTo>
                  <a:cubicBezTo>
                    <a:pt x="9215" y="3066"/>
                    <a:pt x="9255" y="3106"/>
                    <a:pt x="9337" y="3106"/>
                  </a:cubicBezTo>
                  <a:lnTo>
                    <a:pt x="10402" y="3106"/>
                  </a:lnTo>
                  <a:lnTo>
                    <a:pt x="10402" y="4963"/>
                  </a:lnTo>
                  <a:cubicBezTo>
                    <a:pt x="10402" y="5095"/>
                    <a:pt x="10483" y="5217"/>
                    <a:pt x="10605" y="5217"/>
                  </a:cubicBezTo>
                  <a:cubicBezTo>
                    <a:pt x="10631" y="5225"/>
                    <a:pt x="10656" y="5228"/>
                    <a:pt x="10681" y="5228"/>
                  </a:cubicBezTo>
                  <a:cubicBezTo>
                    <a:pt x="10825" y="5228"/>
                    <a:pt x="10950" y="5111"/>
                    <a:pt x="10950" y="4963"/>
                  </a:cubicBezTo>
                  <a:lnTo>
                    <a:pt x="10950" y="701"/>
                  </a:lnTo>
                  <a:cubicBezTo>
                    <a:pt x="10950" y="569"/>
                    <a:pt x="10818" y="447"/>
                    <a:pt x="10656" y="447"/>
                  </a:cubicBezTo>
                  <a:lnTo>
                    <a:pt x="7013" y="447"/>
                  </a:lnTo>
                  <a:lnTo>
                    <a:pt x="6637" y="62"/>
                  </a:lnTo>
                  <a:cubicBezTo>
                    <a:pt x="6571" y="21"/>
                    <a:pt x="6508" y="1"/>
                    <a:pt x="6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1855625" y="2246900"/>
              <a:ext cx="66750" cy="52800"/>
            </a:xfrm>
            <a:custGeom>
              <a:avLst/>
              <a:gdLst/>
              <a:ahLst/>
              <a:cxnLst/>
              <a:rect l="l" t="t" r="r" b="b"/>
              <a:pathLst>
                <a:path w="2670" h="2112" extrusionOk="0">
                  <a:moveTo>
                    <a:pt x="2122" y="548"/>
                  </a:moveTo>
                  <a:lnTo>
                    <a:pt x="2122" y="1563"/>
                  </a:lnTo>
                  <a:lnTo>
                    <a:pt x="559" y="1563"/>
                  </a:lnTo>
                  <a:lnTo>
                    <a:pt x="559" y="548"/>
                  </a:lnTo>
                  <a:close/>
                  <a:moveTo>
                    <a:pt x="254" y="0"/>
                  </a:moveTo>
                  <a:cubicBezTo>
                    <a:pt x="132" y="0"/>
                    <a:pt x="1" y="132"/>
                    <a:pt x="1" y="254"/>
                  </a:cubicBezTo>
                  <a:lnTo>
                    <a:pt x="1" y="1857"/>
                  </a:lnTo>
                  <a:cubicBezTo>
                    <a:pt x="1" y="1989"/>
                    <a:pt x="132" y="2111"/>
                    <a:pt x="254" y="2111"/>
                  </a:cubicBezTo>
                  <a:lnTo>
                    <a:pt x="2375" y="2111"/>
                  </a:lnTo>
                  <a:cubicBezTo>
                    <a:pt x="2538" y="2111"/>
                    <a:pt x="2670" y="1989"/>
                    <a:pt x="2670" y="1857"/>
                  </a:cubicBezTo>
                  <a:lnTo>
                    <a:pt x="2670" y="254"/>
                  </a:lnTo>
                  <a:cubicBezTo>
                    <a:pt x="2670" y="132"/>
                    <a:pt x="2538" y="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1947725" y="2246900"/>
              <a:ext cx="66500" cy="52800"/>
            </a:xfrm>
            <a:custGeom>
              <a:avLst/>
              <a:gdLst/>
              <a:ahLst/>
              <a:cxnLst/>
              <a:rect l="l" t="t" r="r" b="b"/>
              <a:pathLst>
                <a:path w="2660" h="2112" extrusionOk="0">
                  <a:moveTo>
                    <a:pt x="2111" y="548"/>
                  </a:moveTo>
                  <a:lnTo>
                    <a:pt x="2111" y="1563"/>
                  </a:lnTo>
                  <a:lnTo>
                    <a:pt x="508" y="1563"/>
                  </a:lnTo>
                  <a:lnTo>
                    <a:pt x="508" y="548"/>
                  </a:lnTo>
                  <a:close/>
                  <a:moveTo>
                    <a:pt x="254" y="0"/>
                  </a:moveTo>
                  <a:cubicBezTo>
                    <a:pt x="82" y="0"/>
                    <a:pt x="0" y="132"/>
                    <a:pt x="0" y="254"/>
                  </a:cubicBezTo>
                  <a:lnTo>
                    <a:pt x="0" y="1857"/>
                  </a:lnTo>
                  <a:cubicBezTo>
                    <a:pt x="0" y="1989"/>
                    <a:pt x="82" y="2111"/>
                    <a:pt x="254" y="2111"/>
                  </a:cubicBezTo>
                  <a:lnTo>
                    <a:pt x="2365" y="2111"/>
                  </a:lnTo>
                  <a:cubicBezTo>
                    <a:pt x="2538" y="2111"/>
                    <a:pt x="2659" y="1989"/>
                    <a:pt x="2659" y="1857"/>
                  </a:cubicBezTo>
                  <a:lnTo>
                    <a:pt x="2659" y="254"/>
                  </a:lnTo>
                  <a:cubicBezTo>
                    <a:pt x="2659" y="132"/>
                    <a:pt x="2538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1855625" y="2172800"/>
              <a:ext cx="66750" cy="53050"/>
            </a:xfrm>
            <a:custGeom>
              <a:avLst/>
              <a:gdLst/>
              <a:ahLst/>
              <a:cxnLst/>
              <a:rect l="l" t="t" r="r" b="b"/>
              <a:pathLst>
                <a:path w="2670" h="2122" extrusionOk="0">
                  <a:moveTo>
                    <a:pt x="2122" y="559"/>
                  </a:moveTo>
                  <a:lnTo>
                    <a:pt x="2122" y="1574"/>
                  </a:lnTo>
                  <a:lnTo>
                    <a:pt x="559" y="1574"/>
                  </a:lnTo>
                  <a:lnTo>
                    <a:pt x="559" y="559"/>
                  </a:lnTo>
                  <a:close/>
                  <a:moveTo>
                    <a:pt x="254" y="1"/>
                  </a:moveTo>
                  <a:cubicBezTo>
                    <a:pt x="132" y="1"/>
                    <a:pt x="1" y="133"/>
                    <a:pt x="1" y="255"/>
                  </a:cubicBezTo>
                  <a:lnTo>
                    <a:pt x="1" y="1868"/>
                  </a:lnTo>
                  <a:cubicBezTo>
                    <a:pt x="1" y="1990"/>
                    <a:pt x="132" y="2122"/>
                    <a:pt x="254" y="2122"/>
                  </a:cubicBezTo>
                  <a:lnTo>
                    <a:pt x="2375" y="2122"/>
                  </a:lnTo>
                  <a:cubicBezTo>
                    <a:pt x="2538" y="2122"/>
                    <a:pt x="2670" y="1990"/>
                    <a:pt x="2670" y="1868"/>
                  </a:cubicBezTo>
                  <a:lnTo>
                    <a:pt x="2670" y="255"/>
                  </a:lnTo>
                  <a:cubicBezTo>
                    <a:pt x="2670" y="133"/>
                    <a:pt x="2538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1947725" y="2172800"/>
              <a:ext cx="66500" cy="53050"/>
            </a:xfrm>
            <a:custGeom>
              <a:avLst/>
              <a:gdLst/>
              <a:ahLst/>
              <a:cxnLst/>
              <a:rect l="l" t="t" r="r" b="b"/>
              <a:pathLst>
                <a:path w="2660" h="2122" extrusionOk="0">
                  <a:moveTo>
                    <a:pt x="2111" y="559"/>
                  </a:moveTo>
                  <a:lnTo>
                    <a:pt x="2111" y="1574"/>
                  </a:lnTo>
                  <a:lnTo>
                    <a:pt x="508" y="1574"/>
                  </a:lnTo>
                  <a:lnTo>
                    <a:pt x="508" y="559"/>
                  </a:lnTo>
                  <a:close/>
                  <a:moveTo>
                    <a:pt x="254" y="1"/>
                  </a:moveTo>
                  <a:cubicBezTo>
                    <a:pt x="82" y="1"/>
                    <a:pt x="0" y="133"/>
                    <a:pt x="0" y="255"/>
                  </a:cubicBezTo>
                  <a:lnTo>
                    <a:pt x="0" y="1868"/>
                  </a:lnTo>
                  <a:cubicBezTo>
                    <a:pt x="0" y="1990"/>
                    <a:pt x="82" y="2122"/>
                    <a:pt x="254" y="2122"/>
                  </a:cubicBezTo>
                  <a:lnTo>
                    <a:pt x="2365" y="2122"/>
                  </a:lnTo>
                  <a:cubicBezTo>
                    <a:pt x="2538" y="2122"/>
                    <a:pt x="2659" y="1990"/>
                    <a:pt x="2659" y="1868"/>
                  </a:cubicBezTo>
                  <a:lnTo>
                    <a:pt x="2659" y="255"/>
                  </a:lnTo>
                  <a:cubicBezTo>
                    <a:pt x="2659" y="133"/>
                    <a:pt x="2538" y="1"/>
                    <a:pt x="2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433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1"/>
          <p:cNvSpPr txBox="1">
            <a:spLocks noGrp="1"/>
          </p:cNvSpPr>
          <p:nvPr>
            <p:ph type="title"/>
          </p:nvPr>
        </p:nvSpPr>
        <p:spPr>
          <a:xfrm>
            <a:off x="1078355" y="187567"/>
            <a:ext cx="8038792" cy="59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INCORPORATION INTO MOVE INC's BI SYSTEM</a:t>
            </a:r>
            <a:endParaRPr lang="en-US">
              <a:cs typeface="Calibri"/>
            </a:endParaRPr>
          </a:p>
        </p:txBody>
      </p:sp>
      <p:sp>
        <p:nvSpPr>
          <p:cNvPr id="1866" name="Google Shape;1866;p41"/>
          <p:cNvSpPr/>
          <p:nvPr/>
        </p:nvSpPr>
        <p:spPr>
          <a:xfrm>
            <a:off x="7795414" y="882411"/>
            <a:ext cx="1321260" cy="6198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Create a Sense of Urgency</a:t>
            </a:r>
          </a:p>
        </p:txBody>
      </p:sp>
      <p:sp>
        <p:nvSpPr>
          <p:cNvPr id="1867" name="Google Shape;1867;p41"/>
          <p:cNvSpPr/>
          <p:nvPr/>
        </p:nvSpPr>
        <p:spPr>
          <a:xfrm>
            <a:off x="7795439" y="2386491"/>
            <a:ext cx="1321261" cy="49648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Create a Vision</a:t>
            </a:r>
          </a:p>
        </p:txBody>
      </p:sp>
      <p:sp>
        <p:nvSpPr>
          <p:cNvPr id="1868" name="Google Shape;1868;p41"/>
          <p:cNvSpPr/>
          <p:nvPr/>
        </p:nvSpPr>
        <p:spPr>
          <a:xfrm>
            <a:off x="7795440" y="1624055"/>
            <a:ext cx="1321260" cy="56792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Forming a Powerful Coalition</a:t>
            </a:r>
          </a:p>
        </p:txBody>
      </p:sp>
      <p:cxnSp>
        <p:nvCxnSpPr>
          <p:cNvPr id="1870" name="Google Shape;1870;p41"/>
          <p:cNvCxnSpPr>
            <a:cxnSpLocks/>
          </p:cNvCxnSpPr>
          <p:nvPr/>
        </p:nvCxnSpPr>
        <p:spPr>
          <a:xfrm>
            <a:off x="6572419" y="1000754"/>
            <a:ext cx="1171040" cy="18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71" name="Google Shape;1871;p41"/>
          <p:cNvCxnSpPr>
            <a:cxnSpLocks/>
          </p:cNvCxnSpPr>
          <p:nvPr/>
        </p:nvCxnSpPr>
        <p:spPr>
          <a:xfrm>
            <a:off x="6592187" y="2490155"/>
            <a:ext cx="1170780" cy="2712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72" name="Google Shape;1872;p41"/>
          <p:cNvCxnSpPr>
            <a:cxnSpLocks/>
          </p:cNvCxnSpPr>
          <p:nvPr/>
        </p:nvCxnSpPr>
        <p:spPr>
          <a:xfrm>
            <a:off x="6571087" y="1600188"/>
            <a:ext cx="1191883" cy="56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 descr="A group of people walking up stairs&#10;&#10;Description automatically generated">
            <a:extLst>
              <a:ext uri="{FF2B5EF4-FFF2-40B4-BE49-F238E27FC236}">
                <a16:creationId xmlns:a16="http://schemas.microsoft.com/office/drawing/2014/main" id="{A8004999-7480-36E6-2BDE-D5346973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76" y="690996"/>
            <a:ext cx="3995304" cy="3995304"/>
          </a:xfrm>
          <a:prstGeom prst="rect">
            <a:avLst/>
          </a:prstGeom>
        </p:spPr>
      </p:pic>
      <p:cxnSp>
        <p:nvCxnSpPr>
          <p:cNvPr id="5" name="Google Shape;1871;p41">
            <a:extLst>
              <a:ext uri="{FF2B5EF4-FFF2-40B4-BE49-F238E27FC236}">
                <a16:creationId xmlns:a16="http://schemas.microsoft.com/office/drawing/2014/main" id="{BADB929F-04F0-757F-F6B0-D039D3A06E31}"/>
              </a:ext>
            </a:extLst>
          </p:cNvPr>
          <p:cNvCxnSpPr>
            <a:cxnSpLocks/>
          </p:cNvCxnSpPr>
          <p:nvPr/>
        </p:nvCxnSpPr>
        <p:spPr>
          <a:xfrm>
            <a:off x="6572703" y="3081137"/>
            <a:ext cx="1190262" cy="2712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867;p41">
            <a:extLst>
              <a:ext uri="{FF2B5EF4-FFF2-40B4-BE49-F238E27FC236}">
                <a16:creationId xmlns:a16="http://schemas.microsoft.com/office/drawing/2014/main" id="{775C5635-7F88-AC0E-F0DB-0C8AA82DB84B}"/>
              </a:ext>
            </a:extLst>
          </p:cNvPr>
          <p:cNvSpPr/>
          <p:nvPr/>
        </p:nvSpPr>
        <p:spPr>
          <a:xfrm>
            <a:off x="7795438" y="2983969"/>
            <a:ext cx="1347238" cy="6198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Communicate the Vision</a:t>
            </a:r>
          </a:p>
        </p:txBody>
      </p:sp>
      <p:cxnSp>
        <p:nvCxnSpPr>
          <p:cNvPr id="10" name="Google Shape;1871;p41">
            <a:extLst>
              <a:ext uri="{FF2B5EF4-FFF2-40B4-BE49-F238E27FC236}">
                <a16:creationId xmlns:a16="http://schemas.microsoft.com/office/drawing/2014/main" id="{7EA3C389-39A4-0AB6-71AB-2C1077ACDC19}"/>
              </a:ext>
            </a:extLst>
          </p:cNvPr>
          <p:cNvCxnSpPr>
            <a:cxnSpLocks/>
          </p:cNvCxnSpPr>
          <p:nvPr/>
        </p:nvCxnSpPr>
        <p:spPr>
          <a:xfrm flipV="1">
            <a:off x="1403224" y="1040376"/>
            <a:ext cx="1112330" cy="3067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1871;p41">
            <a:extLst>
              <a:ext uri="{FF2B5EF4-FFF2-40B4-BE49-F238E27FC236}">
                <a16:creationId xmlns:a16="http://schemas.microsoft.com/office/drawing/2014/main" id="{3E54EFB5-F093-118B-3FBC-34E83450F1AB}"/>
              </a:ext>
            </a:extLst>
          </p:cNvPr>
          <p:cNvCxnSpPr>
            <a:cxnSpLocks/>
          </p:cNvCxnSpPr>
          <p:nvPr/>
        </p:nvCxnSpPr>
        <p:spPr>
          <a:xfrm flipV="1">
            <a:off x="1403225" y="2501598"/>
            <a:ext cx="1092847" cy="3717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" name="Google Shape;1871;p41">
            <a:extLst>
              <a:ext uri="{FF2B5EF4-FFF2-40B4-BE49-F238E27FC236}">
                <a16:creationId xmlns:a16="http://schemas.microsoft.com/office/drawing/2014/main" id="{11F63D50-1346-1D50-22B0-BFB3E7E4094C}"/>
              </a:ext>
            </a:extLst>
          </p:cNvPr>
          <p:cNvCxnSpPr>
            <a:cxnSpLocks/>
          </p:cNvCxnSpPr>
          <p:nvPr/>
        </p:nvCxnSpPr>
        <p:spPr>
          <a:xfrm flipV="1">
            <a:off x="1403225" y="1572911"/>
            <a:ext cx="1092847" cy="5405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Google Shape;1866;p41">
            <a:extLst>
              <a:ext uri="{FF2B5EF4-FFF2-40B4-BE49-F238E27FC236}">
                <a16:creationId xmlns:a16="http://schemas.microsoft.com/office/drawing/2014/main" id="{84453E40-97CE-D89C-2D9F-48700D1AD48B}"/>
              </a:ext>
            </a:extLst>
          </p:cNvPr>
          <p:cNvSpPr/>
          <p:nvPr/>
        </p:nvSpPr>
        <p:spPr>
          <a:xfrm>
            <a:off x="2231" y="882411"/>
            <a:ext cx="1360226" cy="6198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Remove Obstacle</a:t>
            </a:r>
          </a:p>
        </p:txBody>
      </p:sp>
      <p:sp>
        <p:nvSpPr>
          <p:cNvPr id="16" name="Google Shape;1866;p41">
            <a:extLst>
              <a:ext uri="{FF2B5EF4-FFF2-40B4-BE49-F238E27FC236}">
                <a16:creationId xmlns:a16="http://schemas.microsoft.com/office/drawing/2014/main" id="{6D412532-015D-E8F8-FB68-BB8DDCB4CEC8}"/>
              </a:ext>
            </a:extLst>
          </p:cNvPr>
          <p:cNvSpPr/>
          <p:nvPr/>
        </p:nvSpPr>
        <p:spPr>
          <a:xfrm>
            <a:off x="-23746" y="1687706"/>
            <a:ext cx="1386203" cy="6198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Create Short Term Wins</a:t>
            </a:r>
          </a:p>
        </p:txBody>
      </p:sp>
      <p:sp>
        <p:nvSpPr>
          <p:cNvPr id="17" name="Google Shape;1866;p41">
            <a:extLst>
              <a:ext uri="{FF2B5EF4-FFF2-40B4-BE49-F238E27FC236}">
                <a16:creationId xmlns:a16="http://schemas.microsoft.com/office/drawing/2014/main" id="{54DE40A2-656D-2560-50E8-876866AC88C1}"/>
              </a:ext>
            </a:extLst>
          </p:cNvPr>
          <p:cNvSpPr/>
          <p:nvPr/>
        </p:nvSpPr>
        <p:spPr>
          <a:xfrm>
            <a:off x="-23746" y="2493002"/>
            <a:ext cx="1386203" cy="6198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Build on the Change</a:t>
            </a:r>
          </a:p>
        </p:txBody>
      </p:sp>
      <p:cxnSp>
        <p:nvCxnSpPr>
          <p:cNvPr id="18" name="Google Shape;1871;p41">
            <a:extLst>
              <a:ext uri="{FF2B5EF4-FFF2-40B4-BE49-F238E27FC236}">
                <a16:creationId xmlns:a16="http://schemas.microsoft.com/office/drawing/2014/main" id="{DE3C83D0-F45D-4060-0CDB-7590D6A827D1}"/>
              </a:ext>
            </a:extLst>
          </p:cNvPr>
          <p:cNvCxnSpPr>
            <a:cxnSpLocks/>
          </p:cNvCxnSpPr>
          <p:nvPr/>
        </p:nvCxnSpPr>
        <p:spPr>
          <a:xfrm flipV="1">
            <a:off x="1403224" y="3079593"/>
            <a:ext cx="1112331" cy="3067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Google Shape;1866;p41">
            <a:extLst>
              <a:ext uri="{FF2B5EF4-FFF2-40B4-BE49-F238E27FC236}">
                <a16:creationId xmlns:a16="http://schemas.microsoft.com/office/drawing/2014/main" id="{8EE6C91B-A909-1EEE-BEA9-3B191DBB7545}"/>
              </a:ext>
            </a:extLst>
          </p:cNvPr>
          <p:cNvSpPr/>
          <p:nvPr/>
        </p:nvSpPr>
        <p:spPr>
          <a:xfrm>
            <a:off x="-23746" y="3356747"/>
            <a:ext cx="1386203" cy="6198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</a:rPr>
              <a:t>Embed the Change into the Culture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E85C798D-4826-C019-C706-AD62541A52F0}"/>
              </a:ext>
            </a:extLst>
          </p:cNvPr>
          <p:cNvSpPr/>
          <p:nvPr/>
        </p:nvSpPr>
        <p:spPr>
          <a:xfrm>
            <a:off x="8351693" y="1513175"/>
            <a:ext cx="207818" cy="110403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88542F7-46BD-0B29-587C-77092D5C370C}"/>
              </a:ext>
            </a:extLst>
          </p:cNvPr>
          <p:cNvSpPr/>
          <p:nvPr/>
        </p:nvSpPr>
        <p:spPr>
          <a:xfrm>
            <a:off x="8351692" y="2195078"/>
            <a:ext cx="207818" cy="188334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C062742-325B-3277-1DE8-E3C2E7CF669D}"/>
              </a:ext>
            </a:extLst>
          </p:cNvPr>
          <p:cNvSpPr/>
          <p:nvPr/>
        </p:nvSpPr>
        <p:spPr>
          <a:xfrm>
            <a:off x="8351692" y="2870488"/>
            <a:ext cx="207818" cy="110403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27CC81A3-735E-57FA-D0B6-DE5A0AB41A48}"/>
              </a:ext>
            </a:extLst>
          </p:cNvPr>
          <p:cNvSpPr/>
          <p:nvPr/>
        </p:nvSpPr>
        <p:spPr>
          <a:xfrm>
            <a:off x="584489" y="3110779"/>
            <a:ext cx="168852" cy="240288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B6A2303-0091-C1F5-CEA2-78CB5B9D278D}"/>
              </a:ext>
            </a:extLst>
          </p:cNvPr>
          <p:cNvSpPr/>
          <p:nvPr/>
        </p:nvSpPr>
        <p:spPr>
          <a:xfrm>
            <a:off x="584489" y="2331460"/>
            <a:ext cx="168852" cy="162357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C1A6334-900C-2751-B7BD-F9133B814D55}"/>
              </a:ext>
            </a:extLst>
          </p:cNvPr>
          <p:cNvSpPr/>
          <p:nvPr/>
        </p:nvSpPr>
        <p:spPr>
          <a:xfrm>
            <a:off x="584490" y="1513175"/>
            <a:ext cx="188334" cy="175346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F2D859-D313-BC29-76F1-3B56AF872A02}"/>
              </a:ext>
            </a:extLst>
          </p:cNvPr>
          <p:cNvSpPr txBox="1"/>
          <p:nvPr/>
        </p:nvSpPr>
        <p:spPr>
          <a:xfrm>
            <a:off x="7234670" y="1201449"/>
            <a:ext cx="558511" cy="2923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00">
                <a:solidFill>
                  <a:srgbClr val="FFFFFF"/>
                </a:solidFill>
              </a:rPr>
              <a:t>Start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9A3B0A6-6AFC-1324-19E7-540DA85C6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760" y="1856415"/>
            <a:ext cx="3076500" cy="505200"/>
          </a:xfrm>
        </p:spPr>
        <p:txBody>
          <a:bodyPr/>
          <a:lstStyle/>
          <a:p>
            <a:r>
              <a:rPr lang="en-GB"/>
              <a:t>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15D5E-0161-F2CD-B070-78BF3CD2B4F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94771" y="1856415"/>
            <a:ext cx="3076500" cy="505200"/>
          </a:xfrm>
        </p:spPr>
        <p:txBody>
          <a:bodyPr/>
          <a:lstStyle/>
          <a:p>
            <a:r>
              <a:rPr lang="en-GB"/>
              <a:t>Future Enhancements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C02394-8497-5631-D830-9863A08A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1448189"/>
          </a:xfrm>
        </p:spPr>
        <p:txBody>
          <a:bodyPr/>
          <a:lstStyle/>
          <a:p>
            <a:r>
              <a:rPr lang="en-GB" sz="4400">
                <a:solidFill>
                  <a:schemeClr val="tx1"/>
                </a:solidFill>
              </a:rPr>
              <a:t>Challenges and Future Enhancements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4230-00F6-210A-5359-A7DBAF6DD237}"/>
              </a:ext>
            </a:extLst>
          </p:cNvPr>
          <p:cNvSpPr txBox="1"/>
          <p:nvPr/>
        </p:nvSpPr>
        <p:spPr>
          <a:xfrm>
            <a:off x="4761082" y="2361389"/>
            <a:ext cx="3697726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latin typeface="Montserrat"/>
              </a:rPr>
              <a:t>Enabling automatic loading for live insights, avoiding data lag.</a:t>
            </a:r>
            <a:br>
              <a:rPr lang="en-US" sz="1600">
                <a:latin typeface="Montserrat"/>
              </a:rPr>
            </a:br>
            <a:endParaRPr lang="en-US" sz="1600">
              <a:solidFill>
                <a:schemeClr val="tx1"/>
              </a:solidFill>
              <a:latin typeface="Montserrat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latin typeface="Montserrat"/>
              </a:rPr>
              <a:t>Implementing ML models into websites for agents, customers, and Move, Inc.</a:t>
            </a:r>
          </a:p>
          <a:p>
            <a:pPr algn="just"/>
            <a:br>
              <a:rPr lang="en-US"/>
            </a:b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FA14E-EF9F-DF6C-7F89-AC64A34AE000}"/>
              </a:ext>
            </a:extLst>
          </p:cNvPr>
          <p:cNvSpPr txBox="1"/>
          <p:nvPr/>
        </p:nvSpPr>
        <p:spPr>
          <a:xfrm>
            <a:off x="871841" y="2361388"/>
            <a:ext cx="369772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latin typeface="Montserrat"/>
              </a:rPr>
              <a:t> Prioritizing the USA dataset for feasibility, tackling missing values, outliers, and ensuring consistency through effective dataset combination.</a:t>
            </a:r>
            <a:br>
              <a:rPr lang="en-US" sz="1600">
                <a:solidFill>
                  <a:schemeClr val="tx1"/>
                </a:solidFill>
                <a:latin typeface="Montserrat"/>
              </a:rPr>
            </a:br>
            <a:endParaRPr lang="en-US" sz="1600">
              <a:solidFill>
                <a:schemeClr val="tx1"/>
              </a:solidFill>
              <a:latin typeface="Montserrat"/>
            </a:endParaRPr>
          </a:p>
          <a:p>
            <a:endParaRPr lang="en-US" sz="1600">
              <a:solidFill>
                <a:schemeClr val="tx1"/>
              </a:solidFill>
              <a:latin typeface="Montserrat"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3AF43F3-55F0-D01E-F9D8-BF132C381DE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3260" y="1078510"/>
            <a:ext cx="7724068" cy="1724412"/>
          </a:xfrm>
        </p:spPr>
        <p:txBody>
          <a:bodyPr/>
          <a:lstStyle/>
          <a:p>
            <a:pPr algn="just">
              <a:buFont typeface="Wingdings"/>
              <a:buChar char="Ø"/>
            </a:pPr>
            <a:r>
              <a:rPr lang="en-GB" sz="1600">
                <a:solidFill>
                  <a:srgbClr val="000000"/>
                </a:solidFill>
                <a:cs typeface="Arial"/>
              </a:rPr>
              <a:t>Our data-driven tools turn challenges into opportunities, guiding Move, Inc. towards success with smart, informed decisions.</a:t>
            </a:r>
          </a:p>
          <a:p>
            <a:pPr algn="just">
              <a:buFont typeface="Wingdings"/>
              <a:buChar char="Ø"/>
            </a:pPr>
            <a:r>
              <a:rPr lang="en-GB" sz="1600">
                <a:solidFill>
                  <a:srgbClr val="000000"/>
                </a:solidFill>
                <a:cs typeface="Arial"/>
              </a:rPr>
              <a:t>Recommendations:</a:t>
            </a:r>
          </a:p>
          <a:p>
            <a:pPr lvl="1" algn="just">
              <a:buFont typeface="Courier New"/>
              <a:buChar char="o"/>
            </a:pPr>
            <a:r>
              <a:rPr lang="en-GB">
                <a:solidFill>
                  <a:schemeClr val="tx1"/>
                </a:solidFill>
                <a:cs typeface="Arial"/>
              </a:rPr>
              <a:t>Strategic targeting: Prioritize regions with high real estate opportunities.</a:t>
            </a:r>
          </a:p>
          <a:p>
            <a:pPr lvl="1" algn="just">
              <a:buFont typeface="Courier New"/>
              <a:buChar char="o"/>
            </a:pPr>
            <a:r>
              <a:rPr lang="en-GB">
                <a:solidFill>
                  <a:schemeClr val="tx1"/>
                </a:solidFill>
                <a:cs typeface="Arial"/>
              </a:rPr>
              <a:t>Impactful initiatives: Implement effective strategies, including social media and promotions, to unlock untapped potential in specific states.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B4A61-70D4-2649-1093-0B4F1347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31" y="445025"/>
            <a:ext cx="7704000" cy="572700"/>
          </a:xfrm>
        </p:spPr>
        <p:txBody>
          <a:bodyPr/>
          <a:lstStyle/>
          <a:p>
            <a:r>
              <a:rPr lang="en-GB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8094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3AF43F3-55F0-D01E-F9D8-BF132C381DE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3260" y="1078510"/>
            <a:ext cx="7724068" cy="2467362"/>
          </a:xfrm>
        </p:spPr>
        <p:txBody>
          <a:bodyPr/>
          <a:lstStyle/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  <a:hlinkClick r:id="rId2"/>
              </a:rPr>
              <a:t>https://www.realtor.com/about/leadership</a:t>
            </a:r>
            <a:endParaRPr lang="en-GB" sz="1400" u="sng">
              <a:solidFill>
                <a:srgbClr val="000000"/>
              </a:solidFill>
              <a:cs typeface="Arial"/>
            </a:endParaRPr>
          </a:p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</a:rPr>
              <a:t>https://www.move.com/ </a:t>
            </a:r>
          </a:p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  <a:hlinkClick r:id="rId3"/>
              </a:rPr>
              <a:t>https://careers.realtor.com/job-search-results/?primary_category[]=Data%20Science%20and%20Analytics</a:t>
            </a:r>
            <a:endParaRPr lang="en-GB" sz="1400" u="sng">
              <a:solidFill>
                <a:srgbClr val="000000"/>
              </a:solidFill>
              <a:cs typeface="Arial"/>
            </a:endParaRPr>
          </a:p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  <a:hlinkClick r:id="rId4"/>
              </a:rPr>
              <a:t>https://www.realtor.com/research/reports/hottest-markets/</a:t>
            </a:r>
            <a:r>
              <a:rPr lang="en-GB" sz="1400" u="sng">
                <a:solidFill>
                  <a:srgbClr val="000000"/>
                </a:solidFill>
                <a:cs typeface="Arial"/>
              </a:rPr>
              <a:t> </a:t>
            </a:r>
          </a:p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</a:rPr>
              <a:t>https://www.realtor.com/research/data/ </a:t>
            </a:r>
          </a:p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  <a:hlinkClick r:id="rId5"/>
              </a:rPr>
              <a:t>https://catboost.ai/docs/concepts/python-reference_catboostregressor</a:t>
            </a:r>
            <a:endParaRPr lang="en-GB" sz="1400" u="sng">
              <a:solidFill>
                <a:srgbClr val="000000"/>
              </a:solidFill>
              <a:cs typeface="Arial"/>
            </a:endParaRPr>
          </a:p>
          <a:p>
            <a:pPr algn="just">
              <a:buFont typeface="Wingdings"/>
              <a:buChar char="Ø"/>
            </a:pPr>
            <a:r>
              <a:rPr lang="en-GB" sz="1400" u="sng">
                <a:solidFill>
                  <a:srgbClr val="000000"/>
                </a:solidFill>
                <a:cs typeface="Arial"/>
                <a:hlinkClick r:id="rId6"/>
              </a:rPr>
              <a:t>https://www.w3schools.com/python/python_ml_train_test.asp</a:t>
            </a:r>
          </a:p>
          <a:p>
            <a:pPr algn="just">
              <a:buFont typeface="Wingdings"/>
              <a:buChar char="Ø"/>
            </a:pPr>
            <a:r>
              <a:rPr lang="en-GB" sz="1400">
                <a:solidFill>
                  <a:srgbClr val="000000"/>
                </a:solidFill>
                <a:cs typeface="Arial"/>
              </a:rPr>
              <a:t>https://www.redfin.com/news/data-center/</a:t>
            </a:r>
            <a:endParaRPr lang="en-GB" sz="1400" u="sng">
              <a:solidFill>
                <a:srgbClr val="000000"/>
              </a:solidFill>
              <a:cs typeface="Arial"/>
            </a:endParaRPr>
          </a:p>
          <a:p>
            <a:pPr algn="just">
              <a:buFont typeface="Arial"/>
              <a:buChar char="•"/>
            </a:pPr>
            <a:endParaRPr lang="en-GB">
              <a:solidFill>
                <a:srgbClr val="000000"/>
              </a:solidFill>
              <a:cs typeface="Arial"/>
            </a:endParaRPr>
          </a:p>
          <a:p>
            <a:pPr algn="just">
              <a:buFont typeface="Arial"/>
              <a:buChar char="•"/>
            </a:pPr>
            <a:endParaRPr lang="en-GB">
              <a:solidFill>
                <a:srgbClr val="000000"/>
              </a:solidFill>
              <a:cs typeface="Arial"/>
            </a:endParaRPr>
          </a:p>
          <a:p>
            <a:pPr algn="just">
              <a:buFont typeface="Wingdings"/>
              <a:buChar char="Ø"/>
            </a:pPr>
            <a:endParaRPr lang="en-GB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B4A61-70D4-2649-1093-0B4F1347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31" y="445025"/>
            <a:ext cx="7704000" cy="572700"/>
          </a:xfrm>
        </p:spPr>
        <p:txBody>
          <a:bodyPr/>
          <a:lstStyle/>
          <a:p>
            <a:r>
              <a:rPr lang="en-GB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2581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350" name="Google Shape;1350;p30"/>
          <p:cNvGrpSpPr/>
          <p:nvPr/>
        </p:nvGrpSpPr>
        <p:grpSpPr>
          <a:xfrm>
            <a:off x="6641871" y="1486463"/>
            <a:ext cx="2727246" cy="3657137"/>
            <a:chOff x="6641871" y="1486463"/>
            <a:chExt cx="2727246" cy="3657137"/>
          </a:xfrm>
        </p:grpSpPr>
        <p:grpSp>
          <p:nvGrpSpPr>
            <p:cNvPr id="1351" name="Google Shape;1351;p30"/>
            <p:cNvGrpSpPr/>
            <p:nvPr/>
          </p:nvGrpSpPr>
          <p:grpSpPr>
            <a:xfrm>
              <a:off x="6641871" y="2358025"/>
              <a:ext cx="2727246" cy="2785575"/>
              <a:chOff x="6641871" y="2358025"/>
              <a:chExt cx="2727246" cy="2785575"/>
            </a:xfrm>
          </p:grpSpPr>
          <p:grpSp>
            <p:nvGrpSpPr>
              <p:cNvPr id="1352" name="Google Shape;1352;p30"/>
              <p:cNvGrpSpPr/>
              <p:nvPr/>
            </p:nvGrpSpPr>
            <p:grpSpPr>
              <a:xfrm>
                <a:off x="6641871" y="2358025"/>
                <a:ext cx="2727246" cy="1674702"/>
                <a:chOff x="6914646" y="2189175"/>
                <a:chExt cx="2727246" cy="1674702"/>
              </a:xfrm>
            </p:grpSpPr>
            <p:sp>
              <p:nvSpPr>
                <p:cNvPr id="1353" name="Google Shape;1353;p30"/>
                <p:cNvSpPr/>
                <p:nvPr/>
              </p:nvSpPr>
              <p:spPr>
                <a:xfrm>
                  <a:off x="6914646" y="2963250"/>
                  <a:ext cx="657111" cy="17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3" h="4045" extrusionOk="0">
                      <a:moveTo>
                        <a:pt x="15065" y="4045"/>
                      </a:moveTo>
                      <a:cubicBezTo>
                        <a:pt x="15065" y="3989"/>
                        <a:pt x="15093" y="3904"/>
                        <a:pt x="15093" y="3813"/>
                      </a:cubicBezTo>
                      <a:cubicBezTo>
                        <a:pt x="15093" y="1703"/>
                        <a:pt x="13046" y="1"/>
                        <a:pt x="10550" y="1"/>
                      </a:cubicBezTo>
                      <a:cubicBezTo>
                        <a:pt x="8615" y="1"/>
                        <a:pt x="6977" y="1028"/>
                        <a:pt x="6330" y="2462"/>
                      </a:cubicBezTo>
                      <a:cubicBezTo>
                        <a:pt x="5662" y="1851"/>
                        <a:pt x="4691" y="1471"/>
                        <a:pt x="3636" y="1471"/>
                      </a:cubicBezTo>
                      <a:cubicBezTo>
                        <a:pt x="1793" y="1471"/>
                        <a:pt x="295" y="2582"/>
                        <a:pt x="0" y="40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30"/>
                <p:cNvSpPr/>
                <p:nvPr/>
              </p:nvSpPr>
              <p:spPr>
                <a:xfrm>
                  <a:off x="8570671" y="2189175"/>
                  <a:ext cx="657111" cy="17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3" h="4045" extrusionOk="0">
                      <a:moveTo>
                        <a:pt x="15065" y="4045"/>
                      </a:moveTo>
                      <a:cubicBezTo>
                        <a:pt x="15065" y="3989"/>
                        <a:pt x="15093" y="3904"/>
                        <a:pt x="15093" y="3813"/>
                      </a:cubicBezTo>
                      <a:cubicBezTo>
                        <a:pt x="15093" y="1703"/>
                        <a:pt x="13046" y="1"/>
                        <a:pt x="10550" y="1"/>
                      </a:cubicBezTo>
                      <a:cubicBezTo>
                        <a:pt x="8615" y="1"/>
                        <a:pt x="6977" y="1028"/>
                        <a:pt x="6330" y="2462"/>
                      </a:cubicBezTo>
                      <a:cubicBezTo>
                        <a:pt x="5662" y="1851"/>
                        <a:pt x="4691" y="1471"/>
                        <a:pt x="3636" y="1471"/>
                      </a:cubicBezTo>
                      <a:cubicBezTo>
                        <a:pt x="1793" y="1471"/>
                        <a:pt x="295" y="2582"/>
                        <a:pt x="0" y="40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30"/>
                <p:cNvSpPr/>
                <p:nvPr/>
              </p:nvSpPr>
              <p:spPr>
                <a:xfrm>
                  <a:off x="8226466" y="3483553"/>
                  <a:ext cx="1415426" cy="38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4" h="3693" extrusionOk="0">
                      <a:moveTo>
                        <a:pt x="13743" y="3693"/>
                      </a:moveTo>
                      <a:lnTo>
                        <a:pt x="13743" y="3489"/>
                      </a:lnTo>
                      <a:cubicBezTo>
                        <a:pt x="13743" y="1555"/>
                        <a:pt x="11894" y="1"/>
                        <a:pt x="9608" y="1"/>
                      </a:cubicBezTo>
                      <a:cubicBezTo>
                        <a:pt x="7850" y="1"/>
                        <a:pt x="6359" y="943"/>
                        <a:pt x="5768" y="2230"/>
                      </a:cubicBezTo>
                      <a:cubicBezTo>
                        <a:pt x="5156" y="1674"/>
                        <a:pt x="4277" y="1323"/>
                        <a:pt x="3306" y="1323"/>
                      </a:cubicBezTo>
                      <a:cubicBezTo>
                        <a:pt x="1639" y="1323"/>
                        <a:pt x="261" y="2350"/>
                        <a:pt x="1" y="36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6" name="Google Shape;1356;p30"/>
              <p:cNvGrpSpPr/>
              <p:nvPr/>
            </p:nvGrpSpPr>
            <p:grpSpPr>
              <a:xfrm>
                <a:off x="7135335" y="2700517"/>
                <a:ext cx="1415460" cy="2443083"/>
                <a:chOff x="4537475" y="1366675"/>
                <a:chExt cx="1878265" cy="3241882"/>
              </a:xfrm>
            </p:grpSpPr>
            <p:sp>
              <p:nvSpPr>
                <p:cNvPr id="1357" name="Google Shape;1357;p30"/>
                <p:cNvSpPr/>
                <p:nvPr/>
              </p:nvSpPr>
              <p:spPr>
                <a:xfrm>
                  <a:off x="4537475" y="1460411"/>
                  <a:ext cx="1404092" cy="14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7" h="2463" extrusionOk="0">
                      <a:moveTo>
                        <a:pt x="2167" y="2462"/>
                      </a:moveTo>
                      <a:lnTo>
                        <a:pt x="23793" y="2462"/>
                      </a:lnTo>
                      <a:lnTo>
                        <a:pt x="23793" y="2462"/>
                      </a:lnTo>
                      <a:lnTo>
                        <a:pt x="24117" y="2462"/>
                      </a:lnTo>
                      <a:lnTo>
                        <a:pt x="2411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30"/>
                <p:cNvSpPr/>
                <p:nvPr/>
              </p:nvSpPr>
              <p:spPr>
                <a:xfrm>
                  <a:off x="5934610" y="1460411"/>
                  <a:ext cx="479500" cy="14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" h="2463" extrusionOk="0">
                      <a:moveTo>
                        <a:pt x="267" y="1"/>
                      </a:moveTo>
                      <a:lnTo>
                        <a:pt x="28" y="1"/>
                      </a:lnTo>
                      <a:lnTo>
                        <a:pt x="0" y="2462"/>
                      </a:lnTo>
                      <a:lnTo>
                        <a:pt x="6801" y="2462"/>
                      </a:lnTo>
                      <a:lnTo>
                        <a:pt x="6801" y="2462"/>
                      </a:lnTo>
                      <a:lnTo>
                        <a:pt x="6857" y="2462"/>
                      </a:lnTo>
                      <a:lnTo>
                        <a:pt x="8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30"/>
                <p:cNvSpPr/>
                <p:nvPr/>
              </p:nvSpPr>
              <p:spPr>
                <a:xfrm>
                  <a:off x="5922733" y="1603752"/>
                  <a:ext cx="407889" cy="300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51609" extrusionOk="0">
                      <a:moveTo>
                        <a:pt x="0" y="51608"/>
                      </a:moveTo>
                      <a:lnTo>
                        <a:pt x="7005" y="51608"/>
                      </a:lnTo>
                      <a:lnTo>
                        <a:pt x="70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30"/>
                <p:cNvSpPr/>
                <p:nvPr/>
              </p:nvSpPr>
              <p:spPr>
                <a:xfrm>
                  <a:off x="6064385" y="2606907"/>
                  <a:ext cx="153643" cy="344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9" h="5923" extrusionOk="0">
                      <a:moveTo>
                        <a:pt x="1" y="1"/>
                      </a:moveTo>
                      <a:lnTo>
                        <a:pt x="2638" y="64"/>
                      </a:lnTo>
                      <a:lnTo>
                        <a:pt x="2638" y="5923"/>
                      </a:lnTo>
                      <a:lnTo>
                        <a:pt x="1" y="583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30"/>
                <p:cNvSpPr/>
                <p:nvPr/>
              </p:nvSpPr>
              <p:spPr>
                <a:xfrm>
                  <a:off x="6064385" y="1939923"/>
                  <a:ext cx="153643" cy="34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9" h="5894" extrusionOk="0">
                      <a:moveTo>
                        <a:pt x="1" y="0"/>
                      </a:moveTo>
                      <a:lnTo>
                        <a:pt x="2638" y="64"/>
                      </a:lnTo>
                      <a:lnTo>
                        <a:pt x="2638" y="5894"/>
                      </a:lnTo>
                      <a:lnTo>
                        <a:pt x="1" y="58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30"/>
                <p:cNvSpPr/>
                <p:nvPr/>
              </p:nvSpPr>
              <p:spPr>
                <a:xfrm>
                  <a:off x="4661952" y="1603752"/>
                  <a:ext cx="1260812" cy="300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1609" extrusionOk="0">
                      <a:moveTo>
                        <a:pt x="1" y="51608"/>
                      </a:moveTo>
                      <a:lnTo>
                        <a:pt x="21655" y="51608"/>
                      </a:lnTo>
                      <a:lnTo>
                        <a:pt x="21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30"/>
                <p:cNvSpPr/>
                <p:nvPr/>
              </p:nvSpPr>
              <p:spPr>
                <a:xfrm>
                  <a:off x="5931291" y="1366675"/>
                  <a:ext cx="484449" cy="93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1" h="1611" extrusionOk="0">
                      <a:moveTo>
                        <a:pt x="1" y="1611"/>
                      </a:moveTo>
                      <a:lnTo>
                        <a:pt x="8321" y="1611"/>
                      </a:lnTo>
                      <a:lnTo>
                        <a:pt x="832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30"/>
                <p:cNvSpPr/>
                <p:nvPr/>
              </p:nvSpPr>
              <p:spPr>
                <a:xfrm>
                  <a:off x="5407591" y="2590139"/>
                  <a:ext cx="315378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5480" extrusionOk="0">
                      <a:moveTo>
                        <a:pt x="1" y="5479"/>
                      </a:moveTo>
                      <a:lnTo>
                        <a:pt x="5416" y="5479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30"/>
                <p:cNvSpPr/>
                <p:nvPr/>
              </p:nvSpPr>
              <p:spPr>
                <a:xfrm>
                  <a:off x="5438332" y="2590139"/>
                  <a:ext cx="284638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480" extrusionOk="0">
                      <a:moveTo>
                        <a:pt x="0" y="5479"/>
                      </a:moveTo>
                      <a:lnTo>
                        <a:pt x="4888" y="5479"/>
                      </a:lnTo>
                      <a:lnTo>
                        <a:pt x="4888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30"/>
                <p:cNvSpPr/>
                <p:nvPr/>
              </p:nvSpPr>
              <p:spPr>
                <a:xfrm>
                  <a:off x="4661952" y="4277570"/>
                  <a:ext cx="1260812" cy="3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684" extrusionOk="0">
                      <a:moveTo>
                        <a:pt x="1" y="5683"/>
                      </a:moveTo>
                      <a:lnTo>
                        <a:pt x="21655" y="5683"/>
                      </a:lnTo>
                      <a:lnTo>
                        <a:pt x="21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30"/>
                <p:cNvSpPr/>
                <p:nvPr/>
              </p:nvSpPr>
              <p:spPr>
                <a:xfrm>
                  <a:off x="5922733" y="4277570"/>
                  <a:ext cx="407889" cy="3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5684" extrusionOk="0">
                      <a:moveTo>
                        <a:pt x="0" y="5683"/>
                      </a:moveTo>
                      <a:lnTo>
                        <a:pt x="7005" y="5683"/>
                      </a:lnTo>
                      <a:lnTo>
                        <a:pt x="70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0"/>
                <p:cNvSpPr/>
                <p:nvPr/>
              </p:nvSpPr>
              <p:spPr>
                <a:xfrm>
                  <a:off x="5407591" y="1921059"/>
                  <a:ext cx="315378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5452" extrusionOk="0">
                      <a:moveTo>
                        <a:pt x="1" y="5451"/>
                      </a:moveTo>
                      <a:lnTo>
                        <a:pt x="5416" y="5451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0"/>
                <p:cNvSpPr/>
                <p:nvPr/>
              </p:nvSpPr>
              <p:spPr>
                <a:xfrm>
                  <a:off x="5438332" y="1921059"/>
                  <a:ext cx="284638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452" extrusionOk="0">
                      <a:moveTo>
                        <a:pt x="0" y="5451"/>
                      </a:moveTo>
                      <a:lnTo>
                        <a:pt x="4888" y="5451"/>
                      </a:lnTo>
                      <a:lnTo>
                        <a:pt x="4888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0"/>
                <p:cNvSpPr/>
                <p:nvPr/>
              </p:nvSpPr>
              <p:spPr>
                <a:xfrm>
                  <a:off x="5407591" y="1921059"/>
                  <a:ext cx="315378" cy="12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2083" extrusionOk="0">
                      <a:moveTo>
                        <a:pt x="1" y="2083"/>
                      </a:moveTo>
                      <a:lnTo>
                        <a:pt x="5416" y="2083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0"/>
                <p:cNvSpPr/>
                <p:nvPr/>
              </p:nvSpPr>
              <p:spPr>
                <a:xfrm>
                  <a:off x="5376909" y="2236794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8"/>
                      </a:moveTo>
                      <a:lnTo>
                        <a:pt x="6506" y="1498"/>
                      </a:lnTo>
                      <a:lnTo>
                        <a:pt x="6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0"/>
                <p:cNvSpPr/>
                <p:nvPr/>
              </p:nvSpPr>
              <p:spPr>
                <a:xfrm>
                  <a:off x="4861360" y="2590139"/>
                  <a:ext cx="315785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5480" extrusionOk="0">
                      <a:moveTo>
                        <a:pt x="1" y="5479"/>
                      </a:moveTo>
                      <a:lnTo>
                        <a:pt x="5423" y="5479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0"/>
                <p:cNvSpPr/>
                <p:nvPr/>
              </p:nvSpPr>
              <p:spPr>
                <a:xfrm>
                  <a:off x="4885521" y="2590139"/>
                  <a:ext cx="291624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9" h="5480" extrusionOk="0">
                      <a:moveTo>
                        <a:pt x="1" y="5479"/>
                      </a:moveTo>
                      <a:lnTo>
                        <a:pt x="5008" y="5479"/>
                      </a:lnTo>
                      <a:lnTo>
                        <a:pt x="500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0"/>
                <p:cNvSpPr/>
                <p:nvPr/>
              </p:nvSpPr>
              <p:spPr>
                <a:xfrm>
                  <a:off x="4861360" y="1921059"/>
                  <a:ext cx="315785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5452" extrusionOk="0">
                      <a:moveTo>
                        <a:pt x="1" y="5451"/>
                      </a:moveTo>
                      <a:lnTo>
                        <a:pt x="5423" y="5451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0"/>
                <p:cNvSpPr/>
                <p:nvPr/>
              </p:nvSpPr>
              <p:spPr>
                <a:xfrm>
                  <a:off x="4885521" y="1921059"/>
                  <a:ext cx="291624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9" h="5452" extrusionOk="0">
                      <a:moveTo>
                        <a:pt x="1" y="5451"/>
                      </a:moveTo>
                      <a:lnTo>
                        <a:pt x="5008" y="5451"/>
                      </a:lnTo>
                      <a:lnTo>
                        <a:pt x="500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0"/>
                <p:cNvSpPr/>
                <p:nvPr/>
              </p:nvSpPr>
              <p:spPr>
                <a:xfrm>
                  <a:off x="4861360" y="1921059"/>
                  <a:ext cx="315785" cy="12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2083" extrusionOk="0">
                      <a:moveTo>
                        <a:pt x="1" y="2083"/>
                      </a:moveTo>
                      <a:lnTo>
                        <a:pt x="5423" y="2083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0"/>
                <p:cNvSpPr/>
                <p:nvPr/>
              </p:nvSpPr>
              <p:spPr>
                <a:xfrm>
                  <a:off x="4830677" y="2236794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8"/>
                      </a:moveTo>
                      <a:lnTo>
                        <a:pt x="6506" y="1498"/>
                      </a:lnTo>
                      <a:lnTo>
                        <a:pt x="6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0"/>
                <p:cNvSpPr/>
                <p:nvPr/>
              </p:nvSpPr>
              <p:spPr>
                <a:xfrm>
                  <a:off x="4583353" y="4480238"/>
                  <a:ext cx="1830728" cy="12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5" h="2203" extrusionOk="0">
                      <a:moveTo>
                        <a:pt x="0" y="2202"/>
                      </a:moveTo>
                      <a:lnTo>
                        <a:pt x="31445" y="2202"/>
                      </a:lnTo>
                      <a:lnTo>
                        <a:pt x="314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0"/>
                <p:cNvSpPr/>
                <p:nvPr/>
              </p:nvSpPr>
              <p:spPr>
                <a:xfrm>
                  <a:off x="5985786" y="4480238"/>
                  <a:ext cx="428325" cy="12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7" h="2203" extrusionOk="0">
                      <a:moveTo>
                        <a:pt x="0" y="2202"/>
                      </a:moveTo>
                      <a:lnTo>
                        <a:pt x="7357" y="2202"/>
                      </a:lnTo>
                      <a:lnTo>
                        <a:pt x="735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0"/>
                <p:cNvSpPr/>
                <p:nvPr/>
              </p:nvSpPr>
              <p:spPr>
                <a:xfrm>
                  <a:off x="5050986" y="3456590"/>
                  <a:ext cx="456969" cy="7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9" h="13159" extrusionOk="0">
                      <a:moveTo>
                        <a:pt x="0" y="13159"/>
                      </a:moveTo>
                      <a:lnTo>
                        <a:pt x="7849" y="13159"/>
                      </a:lnTo>
                      <a:lnTo>
                        <a:pt x="784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2B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0"/>
                <p:cNvSpPr/>
                <p:nvPr/>
              </p:nvSpPr>
              <p:spPr>
                <a:xfrm>
                  <a:off x="5107053" y="3456590"/>
                  <a:ext cx="400903" cy="7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6" h="13159" extrusionOk="0">
                      <a:moveTo>
                        <a:pt x="1" y="13159"/>
                      </a:moveTo>
                      <a:lnTo>
                        <a:pt x="6886" y="13159"/>
                      </a:lnTo>
                      <a:lnTo>
                        <a:pt x="688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0"/>
                <p:cNvSpPr/>
                <p:nvPr/>
              </p:nvSpPr>
              <p:spPr>
                <a:xfrm>
                  <a:off x="5187340" y="3507766"/>
                  <a:ext cx="238760" cy="10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1" h="1731" extrusionOk="0">
                      <a:moveTo>
                        <a:pt x="0" y="1731"/>
                      </a:moveTo>
                      <a:lnTo>
                        <a:pt x="4100" y="1731"/>
                      </a:lnTo>
                      <a:lnTo>
                        <a:pt x="41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0"/>
                <p:cNvSpPr/>
                <p:nvPr/>
              </p:nvSpPr>
              <p:spPr>
                <a:xfrm>
                  <a:off x="5014947" y="3384919"/>
                  <a:ext cx="529045" cy="7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7" h="1232" extrusionOk="0">
                      <a:moveTo>
                        <a:pt x="0" y="1"/>
                      </a:moveTo>
                      <a:lnTo>
                        <a:pt x="9087" y="1"/>
                      </a:lnTo>
                      <a:lnTo>
                        <a:pt x="9087" y="1231"/>
                      </a:lnTo>
                      <a:lnTo>
                        <a:pt x="0" y="1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0"/>
                <p:cNvSpPr/>
                <p:nvPr/>
              </p:nvSpPr>
              <p:spPr>
                <a:xfrm>
                  <a:off x="5235198" y="4219406"/>
                  <a:ext cx="272761" cy="260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5" h="4481" extrusionOk="0">
                      <a:moveTo>
                        <a:pt x="3046" y="1"/>
                      </a:moveTo>
                      <a:lnTo>
                        <a:pt x="3046" y="1555"/>
                      </a:lnTo>
                      <a:lnTo>
                        <a:pt x="1407" y="1555"/>
                      </a:lnTo>
                      <a:lnTo>
                        <a:pt x="1407" y="2990"/>
                      </a:lnTo>
                      <a:lnTo>
                        <a:pt x="113" y="2990"/>
                      </a:lnTo>
                      <a:lnTo>
                        <a:pt x="113" y="4481"/>
                      </a:lnTo>
                      <a:lnTo>
                        <a:pt x="1" y="4481"/>
                      </a:lnTo>
                      <a:lnTo>
                        <a:pt x="4685" y="4481"/>
                      </a:lnTo>
                      <a:lnTo>
                        <a:pt x="46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0"/>
                <p:cNvSpPr/>
                <p:nvPr/>
              </p:nvSpPr>
              <p:spPr>
                <a:xfrm>
                  <a:off x="4842554" y="4393430"/>
                  <a:ext cx="399273" cy="8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" h="1492" extrusionOk="0">
                      <a:moveTo>
                        <a:pt x="1702" y="1"/>
                      </a:moveTo>
                      <a:lnTo>
                        <a:pt x="1702" y="1"/>
                      </a:lnTo>
                      <a:lnTo>
                        <a:pt x="0" y="1"/>
                      </a:lnTo>
                      <a:lnTo>
                        <a:pt x="0" y="1492"/>
                      </a:lnTo>
                      <a:lnTo>
                        <a:pt x="6857" y="1492"/>
                      </a:lnTo>
                      <a:lnTo>
                        <a:pt x="6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0"/>
                <p:cNvSpPr/>
                <p:nvPr/>
              </p:nvSpPr>
              <p:spPr>
                <a:xfrm>
                  <a:off x="4941647" y="4309941"/>
                  <a:ext cx="375519" cy="8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435" extrusionOk="0">
                      <a:moveTo>
                        <a:pt x="0" y="0"/>
                      </a:moveTo>
                      <a:lnTo>
                        <a:pt x="0" y="1435"/>
                      </a:lnTo>
                      <a:lnTo>
                        <a:pt x="6449" y="1435"/>
                      </a:lnTo>
                      <a:lnTo>
                        <a:pt x="6449" y="0"/>
                      </a:lnTo>
                      <a:lnTo>
                        <a:pt x="12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0"/>
                <p:cNvSpPr/>
                <p:nvPr/>
              </p:nvSpPr>
              <p:spPr>
                <a:xfrm>
                  <a:off x="5016577" y="4219406"/>
                  <a:ext cx="396012" cy="9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2" h="1556" extrusionOk="0">
                      <a:moveTo>
                        <a:pt x="0" y="1555"/>
                      </a:moveTo>
                      <a:lnTo>
                        <a:pt x="6801" y="1555"/>
                      </a:lnTo>
                      <a:lnTo>
                        <a:pt x="680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0"/>
                <p:cNvSpPr/>
                <p:nvPr/>
              </p:nvSpPr>
              <p:spPr>
                <a:xfrm>
                  <a:off x="5393676" y="3868099"/>
                  <a:ext cx="77025" cy="7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1316" extrusionOk="0">
                      <a:moveTo>
                        <a:pt x="1323" y="640"/>
                      </a:moveTo>
                      <a:cubicBezTo>
                        <a:pt x="1323" y="1020"/>
                        <a:pt x="999" y="1316"/>
                        <a:pt x="648" y="1316"/>
                      </a:cubicBezTo>
                      <a:cubicBezTo>
                        <a:pt x="296" y="1316"/>
                        <a:pt x="1" y="1020"/>
                        <a:pt x="1" y="640"/>
                      </a:cubicBezTo>
                      <a:cubicBezTo>
                        <a:pt x="1" y="289"/>
                        <a:pt x="296" y="0"/>
                        <a:pt x="648" y="0"/>
                      </a:cubicBezTo>
                      <a:cubicBezTo>
                        <a:pt x="999" y="0"/>
                        <a:pt x="1323" y="289"/>
                        <a:pt x="1323" y="6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0"/>
                <p:cNvSpPr/>
                <p:nvPr/>
              </p:nvSpPr>
              <p:spPr>
                <a:xfrm>
                  <a:off x="6183564" y="2610633"/>
                  <a:ext cx="34466" cy="341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5859" extrusionOk="0">
                      <a:moveTo>
                        <a:pt x="0" y="5831"/>
                      </a:moveTo>
                      <a:lnTo>
                        <a:pt x="591" y="5859"/>
                      </a:lnTo>
                      <a:lnTo>
                        <a:pt x="5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0"/>
                <p:cNvSpPr/>
                <p:nvPr/>
              </p:nvSpPr>
              <p:spPr>
                <a:xfrm>
                  <a:off x="6183564" y="1943591"/>
                  <a:ext cx="34466" cy="339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5831" extrusionOk="0">
                      <a:moveTo>
                        <a:pt x="0" y="5831"/>
                      </a:moveTo>
                      <a:lnTo>
                        <a:pt x="591" y="5831"/>
                      </a:lnTo>
                      <a:lnTo>
                        <a:pt x="59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0"/>
                <p:cNvSpPr/>
                <p:nvPr/>
              </p:nvSpPr>
              <p:spPr>
                <a:xfrm>
                  <a:off x="4537475" y="1366675"/>
                  <a:ext cx="1412708" cy="93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65" h="1611" extrusionOk="0">
                      <a:moveTo>
                        <a:pt x="1" y="1611"/>
                      </a:moveTo>
                      <a:lnTo>
                        <a:pt x="24264" y="1611"/>
                      </a:lnTo>
                      <a:lnTo>
                        <a:pt x="2426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0"/>
                <p:cNvSpPr/>
                <p:nvPr/>
              </p:nvSpPr>
              <p:spPr>
                <a:xfrm>
                  <a:off x="4861360" y="2590139"/>
                  <a:ext cx="315785" cy="10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1731" extrusionOk="0">
                      <a:moveTo>
                        <a:pt x="1" y="1731"/>
                      </a:moveTo>
                      <a:lnTo>
                        <a:pt x="5423" y="1731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0"/>
                <p:cNvSpPr/>
                <p:nvPr/>
              </p:nvSpPr>
              <p:spPr>
                <a:xfrm>
                  <a:off x="4830677" y="2903778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9"/>
                      </a:moveTo>
                      <a:lnTo>
                        <a:pt x="6506" y="1499"/>
                      </a:lnTo>
                      <a:lnTo>
                        <a:pt x="650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0"/>
                <p:cNvSpPr/>
                <p:nvPr/>
              </p:nvSpPr>
              <p:spPr>
                <a:xfrm>
                  <a:off x="5407591" y="2590139"/>
                  <a:ext cx="315378" cy="10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1731" extrusionOk="0">
                      <a:moveTo>
                        <a:pt x="1" y="1731"/>
                      </a:moveTo>
                      <a:lnTo>
                        <a:pt x="5416" y="1731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0"/>
                <p:cNvSpPr/>
                <p:nvPr/>
              </p:nvSpPr>
              <p:spPr>
                <a:xfrm>
                  <a:off x="5376909" y="2903778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9"/>
                      </a:moveTo>
                      <a:lnTo>
                        <a:pt x="6506" y="1499"/>
                      </a:lnTo>
                      <a:lnTo>
                        <a:pt x="650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96" name="Google Shape;1396;p30"/>
            <p:cNvSpPr/>
            <p:nvPr/>
          </p:nvSpPr>
          <p:spPr>
            <a:xfrm flipH="1">
              <a:off x="7909500" y="4504025"/>
              <a:ext cx="1234500" cy="639475"/>
            </a:xfrm>
            <a:custGeom>
              <a:avLst/>
              <a:gdLst/>
              <a:ahLst/>
              <a:cxnLst/>
              <a:rect l="l" t="t" r="r" b="b"/>
              <a:pathLst>
                <a:path w="49380" h="25579" extrusionOk="0">
                  <a:moveTo>
                    <a:pt x="0" y="28"/>
                  </a:moveTo>
                  <a:lnTo>
                    <a:pt x="0" y="25579"/>
                  </a:lnTo>
                  <a:lnTo>
                    <a:pt x="49379" y="25579"/>
                  </a:lnTo>
                  <a:cubicBezTo>
                    <a:pt x="45335" y="20480"/>
                    <a:pt x="38801" y="18019"/>
                    <a:pt x="32380" y="18757"/>
                  </a:cubicBezTo>
                  <a:cubicBezTo>
                    <a:pt x="32029" y="17315"/>
                    <a:pt x="31473" y="15909"/>
                    <a:pt x="30622" y="14594"/>
                  </a:cubicBezTo>
                  <a:cubicBezTo>
                    <a:pt x="27021" y="8876"/>
                    <a:pt x="19812" y="6506"/>
                    <a:pt x="13335" y="8468"/>
                  </a:cubicBezTo>
                  <a:cubicBezTo>
                    <a:pt x="13068" y="7265"/>
                    <a:pt x="12632" y="6098"/>
                    <a:pt x="11928" y="4979"/>
                  </a:cubicBezTo>
                  <a:cubicBezTo>
                    <a:pt x="10226" y="2286"/>
                    <a:pt x="7441" y="556"/>
                    <a:pt x="4424" y="0"/>
                  </a:cubicBezTo>
                  <a:lnTo>
                    <a:pt x="120" y="0"/>
                  </a:lnTo>
                  <a:cubicBezTo>
                    <a:pt x="92" y="0"/>
                    <a:pt x="29" y="28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73517" y="1486463"/>
              <a:ext cx="539098" cy="745325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30"/>
          <p:cNvSpPr txBox="1">
            <a:spLocks noGrp="1"/>
          </p:cNvSpPr>
          <p:nvPr>
            <p:ph type="title" idx="2"/>
          </p:nvPr>
        </p:nvSpPr>
        <p:spPr>
          <a:xfrm>
            <a:off x="719975" y="1328472"/>
            <a:ext cx="734700" cy="6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9" name="Google Shape;1399;p30"/>
          <p:cNvSpPr txBox="1">
            <a:spLocks noGrp="1"/>
          </p:cNvSpPr>
          <p:nvPr>
            <p:ph type="title" idx="3"/>
          </p:nvPr>
        </p:nvSpPr>
        <p:spPr>
          <a:xfrm>
            <a:off x="719975" y="29143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0" name="Google Shape;1400;p30"/>
          <p:cNvSpPr txBox="1">
            <a:spLocks noGrp="1"/>
          </p:cNvSpPr>
          <p:nvPr>
            <p:ph type="title" idx="4"/>
          </p:nvPr>
        </p:nvSpPr>
        <p:spPr>
          <a:xfrm>
            <a:off x="2568925" y="1328472"/>
            <a:ext cx="734700" cy="6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01" name="Google Shape;1401;p30"/>
          <p:cNvSpPr txBox="1">
            <a:spLocks noGrp="1"/>
          </p:cNvSpPr>
          <p:nvPr>
            <p:ph type="title" idx="5"/>
          </p:nvPr>
        </p:nvSpPr>
        <p:spPr>
          <a:xfrm>
            <a:off x="2568925" y="29143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2" name="Google Shape;1402;p30"/>
          <p:cNvSpPr txBox="1">
            <a:spLocks noGrp="1"/>
          </p:cNvSpPr>
          <p:nvPr>
            <p:ph type="title" idx="6"/>
          </p:nvPr>
        </p:nvSpPr>
        <p:spPr>
          <a:xfrm>
            <a:off x="4417875" y="1328472"/>
            <a:ext cx="734700" cy="6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3" name="Google Shape;1403;p30"/>
          <p:cNvSpPr txBox="1">
            <a:spLocks noGrp="1"/>
          </p:cNvSpPr>
          <p:nvPr>
            <p:ph type="title" idx="7"/>
          </p:nvPr>
        </p:nvSpPr>
        <p:spPr>
          <a:xfrm>
            <a:off x="4417875" y="29143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04" name="Google Shape;1404;p30"/>
          <p:cNvSpPr txBox="1">
            <a:spLocks noGrp="1"/>
          </p:cNvSpPr>
          <p:nvPr>
            <p:ph type="subTitle" idx="1"/>
          </p:nvPr>
        </p:nvSpPr>
        <p:spPr>
          <a:xfrm>
            <a:off x="719975" y="1984400"/>
            <a:ext cx="1795522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INTRODUCTION</a:t>
            </a:r>
            <a:endParaRPr lang="en-US" sz="1600"/>
          </a:p>
        </p:txBody>
      </p:sp>
      <p:sp>
        <p:nvSpPr>
          <p:cNvPr id="1405" name="Google Shape;1405;p30"/>
          <p:cNvSpPr txBox="1">
            <a:spLocks noGrp="1"/>
          </p:cNvSpPr>
          <p:nvPr>
            <p:ph type="subTitle" idx="8"/>
          </p:nvPr>
        </p:nvSpPr>
        <p:spPr>
          <a:xfrm>
            <a:off x="2515497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OPERATIONAL DASHBOARD</a:t>
            </a:r>
          </a:p>
        </p:txBody>
      </p:sp>
      <p:sp>
        <p:nvSpPr>
          <p:cNvPr id="1406" name="Google Shape;1406;p30"/>
          <p:cNvSpPr txBox="1">
            <a:spLocks noGrp="1"/>
          </p:cNvSpPr>
          <p:nvPr>
            <p:ph type="subTitle" idx="9"/>
          </p:nvPr>
        </p:nvSpPr>
        <p:spPr>
          <a:xfrm>
            <a:off x="4311019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TACTICAL DASHBOARD</a:t>
            </a:r>
          </a:p>
        </p:txBody>
      </p:sp>
      <p:sp>
        <p:nvSpPr>
          <p:cNvPr id="1407" name="Google Shape;1407;p30"/>
          <p:cNvSpPr txBox="1">
            <a:spLocks noGrp="1"/>
          </p:cNvSpPr>
          <p:nvPr>
            <p:ph type="subTitle" idx="13"/>
          </p:nvPr>
        </p:nvSpPr>
        <p:spPr>
          <a:xfrm>
            <a:off x="719975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FORECASTING ANALYSIS</a:t>
            </a:r>
            <a:endParaRPr lang="en"/>
          </a:p>
        </p:txBody>
      </p:sp>
      <p:sp>
        <p:nvSpPr>
          <p:cNvPr id="1408" name="Google Shape;1408;p30"/>
          <p:cNvSpPr txBox="1">
            <a:spLocks noGrp="1"/>
          </p:cNvSpPr>
          <p:nvPr>
            <p:ph type="subTitle" idx="14"/>
          </p:nvPr>
        </p:nvSpPr>
        <p:spPr>
          <a:xfrm>
            <a:off x="2515497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INTEGRATED SOLUTION</a:t>
            </a:r>
          </a:p>
        </p:txBody>
      </p:sp>
      <p:sp>
        <p:nvSpPr>
          <p:cNvPr id="1409" name="Google Shape;1409;p30"/>
          <p:cNvSpPr txBox="1">
            <a:spLocks noGrp="1"/>
          </p:cNvSpPr>
          <p:nvPr>
            <p:ph type="subTitle" idx="15"/>
          </p:nvPr>
        </p:nvSpPr>
        <p:spPr>
          <a:xfrm>
            <a:off x="4311019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32"/>
          <p:cNvGrpSpPr/>
          <p:nvPr/>
        </p:nvGrpSpPr>
        <p:grpSpPr>
          <a:xfrm flipH="1">
            <a:off x="1544571" y="4109048"/>
            <a:ext cx="1416256" cy="652339"/>
            <a:chOff x="8259609" y="727348"/>
            <a:chExt cx="1416256" cy="652339"/>
          </a:xfrm>
        </p:grpSpPr>
        <p:sp>
          <p:nvSpPr>
            <p:cNvPr id="1497" name="Google Shape;1497;p32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INC</a:t>
            </a:r>
            <a:endParaRPr/>
          </a:p>
        </p:txBody>
      </p:sp>
      <p:sp>
        <p:nvSpPr>
          <p:cNvPr id="1500" name="Google Shape;1500;p32"/>
          <p:cNvSpPr txBox="1">
            <a:spLocks noGrp="1"/>
          </p:cNvSpPr>
          <p:nvPr>
            <p:ph type="body" idx="1"/>
          </p:nvPr>
        </p:nvSpPr>
        <p:spPr>
          <a:xfrm>
            <a:off x="583522" y="1648986"/>
            <a:ext cx="30654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100" b="1"/>
              <a:t>PRODUCTS</a:t>
            </a:r>
          </a:p>
          <a:p>
            <a:pPr marL="457200" lvl="1" indent="0" algn="just">
              <a:buNone/>
            </a:pPr>
            <a:r>
              <a:rPr lang="en-US" sz="1100"/>
              <a:t>Operating a network of real estate websites, including </a:t>
            </a:r>
            <a:r>
              <a:rPr lang="en-US" sz="1100" i="1" err="1"/>
              <a:t>realtor.com</a:t>
            </a:r>
            <a:r>
              <a:rPr lang="en-US" sz="1100"/>
              <a:t>, </a:t>
            </a:r>
            <a:r>
              <a:rPr lang="en-US" sz="1100" i="1" err="1"/>
              <a:t>avail.com</a:t>
            </a:r>
            <a:r>
              <a:rPr lang="en-US" sz="1100"/>
              <a:t>, </a:t>
            </a:r>
            <a:r>
              <a:rPr lang="en-US" sz="1100" i="1" err="1"/>
              <a:t>doorsteps.com</a:t>
            </a:r>
            <a:r>
              <a:rPr lang="en-US" sz="1100"/>
              <a:t>, and more.</a:t>
            </a:r>
          </a:p>
          <a:p>
            <a:pPr marL="457200" lvl="1" indent="0" algn="just">
              <a:buNone/>
            </a:pPr>
            <a:endParaRPr lang="en-US" sz="1100"/>
          </a:p>
          <a:p>
            <a:pPr algn="just"/>
            <a:r>
              <a:rPr lang="en-US" sz="1100" b="1"/>
              <a:t>OBJECTIVE</a:t>
            </a:r>
          </a:p>
          <a:p>
            <a:pPr marL="457200" lvl="1" indent="0" algn="just">
              <a:buNone/>
            </a:pPr>
            <a:r>
              <a:rPr lang="en-US" sz="1100"/>
              <a:t>Leverage data insights for optimal customer service and understand the  market dynamics.</a:t>
            </a:r>
          </a:p>
        </p:txBody>
      </p:sp>
      <p:pic>
        <p:nvPicPr>
          <p:cNvPr id="14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B167C0E8-F582-B9EB-02B3-40DB5ABC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44" y="1081377"/>
            <a:ext cx="5027727" cy="2878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3"/>
          <p:cNvSpPr/>
          <p:nvPr/>
        </p:nvSpPr>
        <p:spPr>
          <a:xfrm>
            <a:off x="1214305" y="148797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THE BUSINESS PROBLEM</a:t>
            </a:r>
            <a:endParaRPr/>
          </a:p>
        </p:txBody>
      </p:sp>
      <p:sp>
        <p:nvSpPr>
          <p:cNvPr id="1510" name="Google Shape;1510;p33"/>
          <p:cNvSpPr txBox="1">
            <a:spLocks noGrp="1"/>
          </p:cNvSpPr>
          <p:nvPr>
            <p:ph type="subTitle" idx="1"/>
          </p:nvPr>
        </p:nvSpPr>
        <p:spPr>
          <a:xfrm>
            <a:off x="17005" y="1598793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cxnSp>
        <p:nvCxnSpPr>
          <p:cNvPr id="1513" name="Google Shape;1513;p33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4" name="Google Shape;1514;p33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B6902-20A4-B951-98BA-2D6FE611D9E0}"/>
              </a:ext>
            </a:extLst>
          </p:cNvPr>
          <p:cNvSpPr txBox="1"/>
          <p:nvPr/>
        </p:nvSpPr>
        <p:spPr>
          <a:xfrm>
            <a:off x="1642188" y="1736991"/>
            <a:ext cx="7143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557"/>
              </a:buClr>
              <a:buSzPts val="1200"/>
              <a:buFont typeface="Nunito Light"/>
              <a:buNone/>
              <a:tabLst/>
              <a:defRPr/>
            </a:pPr>
            <a:r>
              <a:rPr lang="en-US" sz="1100">
                <a:solidFill>
                  <a:srgbClr val="4C4557"/>
                </a:solidFill>
                <a:latin typeface="Montserrat"/>
                <a:sym typeface="Montserrat"/>
              </a:rPr>
              <a:t>To harness Business Intelligence for </a:t>
            </a:r>
            <a:r>
              <a:rPr lang="en-US" sz="1100" b="1">
                <a:solidFill>
                  <a:srgbClr val="4C4557"/>
                </a:solidFill>
                <a:latin typeface="Montserrat"/>
                <a:sym typeface="Montserrat"/>
              </a:rPr>
              <a:t>superior market analysis </a:t>
            </a:r>
            <a:r>
              <a:rPr lang="en-US" sz="1100">
                <a:solidFill>
                  <a:srgbClr val="4C4557"/>
                </a:solidFill>
                <a:latin typeface="Montserrat"/>
                <a:sym typeface="Montserrat"/>
              </a:rPr>
              <a:t>and</a:t>
            </a:r>
            <a:r>
              <a:rPr lang="en-US" sz="1100" b="1">
                <a:solidFill>
                  <a:srgbClr val="4C4557"/>
                </a:solidFill>
                <a:latin typeface="Montserrat"/>
                <a:sym typeface="Montserrat"/>
              </a:rPr>
              <a:t> operational efficiency</a:t>
            </a: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4C4557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algn="just"/>
            <a:endParaRPr lang="en-US"/>
          </a:p>
        </p:txBody>
      </p:sp>
      <p:pic>
        <p:nvPicPr>
          <p:cNvPr id="10" name="Content Placeholder 3" descr="A diagram of a person's performance&#10;&#10;Description automatically generated">
            <a:extLst>
              <a:ext uri="{FF2B5EF4-FFF2-40B4-BE49-F238E27FC236}">
                <a16:creationId xmlns:a16="http://schemas.microsoft.com/office/drawing/2014/main" id="{19DE02A2-D968-077D-13AE-EB54B31E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55" y="2484292"/>
            <a:ext cx="4984901" cy="184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49167-86D9-8073-72B5-C9F6910FEA15}"/>
              </a:ext>
            </a:extLst>
          </p:cNvPr>
          <p:cNvSpPr/>
          <p:nvPr/>
        </p:nvSpPr>
        <p:spPr>
          <a:xfrm>
            <a:off x="5606247" y="2417139"/>
            <a:ext cx="924560" cy="2014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 IN REAL ESTATE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0EEF2-7659-B0AB-BF1C-21A2FA8566C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143403" y="3630260"/>
            <a:ext cx="2461800" cy="418200"/>
          </a:xfrm>
        </p:spPr>
        <p:txBody>
          <a:bodyPr/>
          <a:lstStyle/>
          <a:p>
            <a:r>
              <a:rPr lang="en-US"/>
              <a:t>ZILLOW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88CCA2-6467-6E1A-995E-C756B6F09E7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466493" y="1681590"/>
            <a:ext cx="2461800" cy="418200"/>
          </a:xfrm>
        </p:spPr>
        <p:txBody>
          <a:bodyPr/>
          <a:lstStyle/>
          <a:p>
            <a:r>
              <a:rPr lang="en-US"/>
              <a:t>APARTMENTS.COM</a:t>
            </a:r>
          </a:p>
        </p:txBody>
      </p:sp>
      <p:pic>
        <p:nvPicPr>
          <p:cNvPr id="16" name="Picture 15" descr="A graph of blue bars&#10;&#10;Description automatically generated">
            <a:extLst>
              <a:ext uri="{FF2B5EF4-FFF2-40B4-BE49-F238E27FC236}">
                <a16:creationId xmlns:a16="http://schemas.microsoft.com/office/drawing/2014/main" id="{07AC847B-9A51-5998-6E89-C916EE865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1" y="1231168"/>
            <a:ext cx="4160539" cy="2185649"/>
          </a:xfrm>
          <a:prstGeom prst="rect">
            <a:avLst/>
          </a:prstGeom>
        </p:spPr>
      </p:pic>
      <p:pic>
        <p:nvPicPr>
          <p:cNvPr id="17" name="Picture 16" descr="A blue and white sheet with numbers and text&#10;&#10;Description automatically generated">
            <a:extLst>
              <a:ext uri="{FF2B5EF4-FFF2-40B4-BE49-F238E27FC236}">
                <a16:creationId xmlns:a16="http://schemas.microsoft.com/office/drawing/2014/main" id="{577F5207-FCE9-0BE7-B61F-CFFE3522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48" y="2249080"/>
            <a:ext cx="4070291" cy="24493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5"/>
          <p:cNvSpPr txBox="1">
            <a:spLocks noGrp="1"/>
          </p:cNvSpPr>
          <p:nvPr>
            <p:ph type="subTitle" idx="2"/>
          </p:nvPr>
        </p:nvSpPr>
        <p:spPr>
          <a:xfrm>
            <a:off x="1478101" y="1684050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>
                <a:solidFill>
                  <a:srgbClr val="4C4557"/>
                </a:solidFill>
              </a:rPr>
              <a:t>Comprehensive real estate dataset for USA, featuring detailed KPI's including Active listings, Days on market </a:t>
            </a:r>
            <a:r>
              <a:rPr lang="en" err="1">
                <a:solidFill>
                  <a:srgbClr val="4C4557"/>
                </a:solidFill>
              </a:rPr>
              <a:t>etc</a:t>
            </a:r>
            <a:r>
              <a:rPr lang="en">
                <a:solidFill>
                  <a:srgbClr val="4C4557"/>
                </a:solidFill>
              </a:rPr>
              <a:t>, offering a thorough snapshot for strategic insights</a:t>
            </a:r>
            <a:endParaRPr lang="en"/>
          </a:p>
        </p:txBody>
      </p:sp>
      <p:sp>
        <p:nvSpPr>
          <p:cNvPr id="1558" name="Google Shape;1558;p35"/>
          <p:cNvSpPr txBox="1">
            <a:spLocks noGrp="1"/>
          </p:cNvSpPr>
          <p:nvPr>
            <p:ph type="subTitle" idx="3"/>
          </p:nvPr>
        </p:nvSpPr>
        <p:spPr>
          <a:xfrm>
            <a:off x="5069184" y="1619756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tx1"/>
                </a:solidFill>
                <a:ea typeface="Calibri"/>
                <a:cs typeface="Arial"/>
              </a:rPr>
              <a:t>Market Momentum</a:t>
            </a:r>
            <a:endParaRPr lang="en-US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tx1"/>
                </a:solidFill>
                <a:ea typeface="Calibri"/>
                <a:cs typeface="Arial"/>
              </a:rPr>
              <a:t>Selling Strategies</a:t>
            </a:r>
            <a:endParaRPr lang="en-US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tx1"/>
                </a:solidFill>
                <a:ea typeface="Calibri"/>
                <a:cs typeface="Arial"/>
              </a:rPr>
              <a:t>Pricing Insights</a:t>
            </a:r>
            <a:endParaRPr lang="en-US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Strategic Planning</a:t>
            </a:r>
          </a:p>
          <a:p>
            <a:br>
              <a:rPr lang="en-US"/>
            </a:br>
            <a:endParaRPr lang="en-US"/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559" name="Google Shape;1559;p35"/>
          <p:cNvSpPr txBox="1">
            <a:spLocks noGrp="1"/>
          </p:cNvSpPr>
          <p:nvPr>
            <p:ph type="subTitle" idx="4"/>
          </p:nvPr>
        </p:nvSpPr>
        <p:spPr>
          <a:xfrm>
            <a:off x="1478101" y="3284100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>
                <a:solidFill>
                  <a:schemeClr val="tx1"/>
                </a:solidFill>
              </a:rPr>
              <a:t>Empower agents with actionable insights for informed decision-making and strategic planning in the real estate market.</a:t>
            </a:r>
            <a:endParaRPr lang="en-US">
              <a:solidFill>
                <a:schemeClr val="tx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560" name="Google Shape;1560;p35"/>
          <p:cNvSpPr txBox="1">
            <a:spLocks noGrp="1"/>
          </p:cNvSpPr>
          <p:nvPr>
            <p:ph type="subTitle" idx="5"/>
          </p:nvPr>
        </p:nvSpPr>
        <p:spPr>
          <a:xfrm>
            <a:off x="5219203" y="3284100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Marketing and Sales Teams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Property Management Teams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Financial Analysts</a:t>
            </a:r>
          </a:p>
          <a:p>
            <a:pPr marL="285750" indent="-285750">
              <a:buFont typeface="Arial"/>
              <a:buChar char="•"/>
            </a:pPr>
            <a:endParaRPr lang="en"/>
          </a:p>
        </p:txBody>
      </p:sp>
      <p:sp>
        <p:nvSpPr>
          <p:cNvPr id="1561" name="Google Shape;156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OPERATIONAL DASHBOARD WALKTHROUGH</a:t>
            </a:r>
          </a:p>
        </p:txBody>
      </p:sp>
      <p:sp>
        <p:nvSpPr>
          <p:cNvPr id="1562" name="Google Shape;1562;p35"/>
          <p:cNvSpPr txBox="1">
            <a:spLocks noGrp="1"/>
          </p:cNvSpPr>
          <p:nvPr>
            <p:ph type="subTitle" idx="1"/>
          </p:nvPr>
        </p:nvSpPr>
        <p:spPr>
          <a:xfrm>
            <a:off x="1478100" y="1263175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</a:p>
        </p:txBody>
      </p:sp>
      <p:sp>
        <p:nvSpPr>
          <p:cNvPr id="1563" name="Google Shape;1563;p35"/>
          <p:cNvSpPr txBox="1">
            <a:spLocks noGrp="1"/>
          </p:cNvSpPr>
          <p:nvPr>
            <p:ph type="subTitle" idx="6"/>
          </p:nvPr>
        </p:nvSpPr>
        <p:spPr>
          <a:xfrm>
            <a:off x="1478100" y="2851429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</a:p>
        </p:txBody>
      </p:sp>
      <p:sp>
        <p:nvSpPr>
          <p:cNvPr id="1564" name="Google Shape;1564;p35"/>
          <p:cNvSpPr txBox="1">
            <a:spLocks noGrp="1"/>
          </p:cNvSpPr>
          <p:nvPr>
            <p:ph type="subTitle" idx="7"/>
          </p:nvPr>
        </p:nvSpPr>
        <p:spPr>
          <a:xfrm>
            <a:off x="5219201" y="1263175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FOCUS</a:t>
            </a:r>
            <a:endParaRPr/>
          </a:p>
        </p:txBody>
      </p:sp>
      <p:sp>
        <p:nvSpPr>
          <p:cNvPr id="1565" name="Google Shape;1565;p35"/>
          <p:cNvSpPr txBox="1">
            <a:spLocks noGrp="1"/>
          </p:cNvSpPr>
          <p:nvPr>
            <p:ph type="subTitle" idx="8"/>
          </p:nvPr>
        </p:nvSpPr>
        <p:spPr>
          <a:xfrm>
            <a:off x="5219201" y="2851429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</a:p>
        </p:txBody>
      </p:sp>
      <p:sp>
        <p:nvSpPr>
          <p:cNvPr id="1566" name="Google Shape;1566;p35"/>
          <p:cNvSpPr/>
          <p:nvPr/>
        </p:nvSpPr>
        <p:spPr>
          <a:xfrm>
            <a:off x="720000" y="145560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35"/>
          <p:cNvSpPr/>
          <p:nvPr/>
        </p:nvSpPr>
        <p:spPr>
          <a:xfrm>
            <a:off x="720000" y="3031825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35"/>
          <p:cNvSpPr/>
          <p:nvPr/>
        </p:nvSpPr>
        <p:spPr>
          <a:xfrm>
            <a:off x="4461100" y="145560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35"/>
          <p:cNvSpPr/>
          <p:nvPr/>
        </p:nvSpPr>
        <p:spPr>
          <a:xfrm>
            <a:off x="4461100" y="3031825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0" name="Google Shape;1570;p35"/>
          <p:cNvGrpSpPr/>
          <p:nvPr/>
        </p:nvGrpSpPr>
        <p:grpSpPr>
          <a:xfrm>
            <a:off x="871895" y="3202552"/>
            <a:ext cx="378111" cy="340449"/>
            <a:chOff x="4018525" y="3217325"/>
            <a:chExt cx="348875" cy="314125"/>
          </a:xfrm>
        </p:grpSpPr>
        <p:sp>
          <p:nvSpPr>
            <p:cNvPr id="1571" name="Google Shape;1571;p35"/>
            <p:cNvSpPr/>
            <p:nvPr/>
          </p:nvSpPr>
          <p:spPr>
            <a:xfrm>
              <a:off x="4078900" y="3307975"/>
              <a:ext cx="13725" cy="39525"/>
            </a:xfrm>
            <a:custGeom>
              <a:avLst/>
              <a:gdLst/>
              <a:ahLst/>
              <a:cxnLst/>
              <a:rect l="l" t="t" r="r" b="b"/>
              <a:pathLst>
                <a:path w="549" h="1581" extrusionOk="0">
                  <a:moveTo>
                    <a:pt x="274" y="0"/>
                  </a:moveTo>
                  <a:cubicBezTo>
                    <a:pt x="254" y="0"/>
                    <a:pt x="234" y="3"/>
                    <a:pt x="214" y="8"/>
                  </a:cubicBezTo>
                  <a:cubicBezTo>
                    <a:pt x="82" y="8"/>
                    <a:pt x="0" y="140"/>
                    <a:pt x="0" y="312"/>
                  </a:cubicBezTo>
                  <a:lnTo>
                    <a:pt x="0" y="1276"/>
                  </a:lnTo>
                  <a:cubicBezTo>
                    <a:pt x="0" y="1408"/>
                    <a:pt x="82" y="1530"/>
                    <a:pt x="214" y="1581"/>
                  </a:cubicBezTo>
                  <a:cubicBezTo>
                    <a:pt x="376" y="1581"/>
                    <a:pt x="548" y="1449"/>
                    <a:pt x="548" y="1276"/>
                  </a:cubicBezTo>
                  <a:lnTo>
                    <a:pt x="548" y="262"/>
                  </a:lnTo>
                  <a:cubicBezTo>
                    <a:pt x="548" y="119"/>
                    <a:pt x="416" y="0"/>
                    <a:pt x="274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4108575" y="3307975"/>
              <a:ext cx="13725" cy="39525"/>
            </a:xfrm>
            <a:custGeom>
              <a:avLst/>
              <a:gdLst/>
              <a:ahLst/>
              <a:cxnLst/>
              <a:rect l="l" t="t" r="r" b="b"/>
              <a:pathLst>
                <a:path w="549" h="1581" extrusionOk="0">
                  <a:moveTo>
                    <a:pt x="313" y="0"/>
                  </a:moveTo>
                  <a:cubicBezTo>
                    <a:pt x="294" y="0"/>
                    <a:pt x="275" y="3"/>
                    <a:pt x="254" y="8"/>
                  </a:cubicBezTo>
                  <a:cubicBezTo>
                    <a:pt x="123" y="8"/>
                    <a:pt x="1" y="140"/>
                    <a:pt x="1" y="312"/>
                  </a:cubicBezTo>
                  <a:lnTo>
                    <a:pt x="1" y="1276"/>
                  </a:lnTo>
                  <a:cubicBezTo>
                    <a:pt x="1" y="1408"/>
                    <a:pt x="123" y="1530"/>
                    <a:pt x="254" y="1581"/>
                  </a:cubicBezTo>
                  <a:cubicBezTo>
                    <a:pt x="417" y="1581"/>
                    <a:pt x="549" y="1449"/>
                    <a:pt x="549" y="1276"/>
                  </a:cubicBezTo>
                  <a:lnTo>
                    <a:pt x="549" y="262"/>
                  </a:lnTo>
                  <a:cubicBezTo>
                    <a:pt x="549" y="119"/>
                    <a:pt x="448" y="0"/>
                    <a:pt x="313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4093625" y="3399600"/>
              <a:ext cx="13725" cy="13375"/>
            </a:xfrm>
            <a:custGeom>
              <a:avLst/>
              <a:gdLst/>
              <a:ahLst/>
              <a:cxnLst/>
              <a:rect l="l" t="t" r="r" b="b"/>
              <a:pathLst>
                <a:path w="549" h="535" extrusionOk="0">
                  <a:moveTo>
                    <a:pt x="291" y="0"/>
                  </a:moveTo>
                  <a:cubicBezTo>
                    <a:pt x="218" y="0"/>
                    <a:pt x="139" y="20"/>
                    <a:pt x="91" y="67"/>
                  </a:cubicBezTo>
                  <a:cubicBezTo>
                    <a:pt x="0" y="108"/>
                    <a:pt x="0" y="240"/>
                    <a:pt x="0" y="362"/>
                  </a:cubicBezTo>
                  <a:cubicBezTo>
                    <a:pt x="41" y="453"/>
                    <a:pt x="173" y="534"/>
                    <a:pt x="294" y="534"/>
                  </a:cubicBezTo>
                  <a:cubicBezTo>
                    <a:pt x="426" y="534"/>
                    <a:pt x="507" y="453"/>
                    <a:pt x="548" y="321"/>
                  </a:cubicBezTo>
                  <a:cubicBezTo>
                    <a:pt x="548" y="199"/>
                    <a:pt x="507" y="67"/>
                    <a:pt x="426" y="27"/>
                  </a:cubicBezTo>
                  <a:cubicBezTo>
                    <a:pt x="393" y="10"/>
                    <a:pt x="343" y="0"/>
                    <a:pt x="291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4018525" y="3217325"/>
              <a:ext cx="290775" cy="314125"/>
            </a:xfrm>
            <a:custGeom>
              <a:avLst/>
              <a:gdLst/>
              <a:ahLst/>
              <a:cxnLst/>
              <a:rect l="l" t="t" r="r" b="b"/>
              <a:pathLst>
                <a:path w="11631" h="12565" extrusionOk="0">
                  <a:moveTo>
                    <a:pt x="10321" y="3553"/>
                  </a:moveTo>
                  <a:cubicBezTo>
                    <a:pt x="10747" y="3593"/>
                    <a:pt x="11082" y="3979"/>
                    <a:pt x="11082" y="4395"/>
                  </a:cubicBezTo>
                  <a:cubicBezTo>
                    <a:pt x="11082" y="4821"/>
                    <a:pt x="10747" y="5207"/>
                    <a:pt x="10321" y="5247"/>
                  </a:cubicBezTo>
                  <a:lnTo>
                    <a:pt x="10321" y="3553"/>
                  </a:lnTo>
                  <a:close/>
                  <a:moveTo>
                    <a:pt x="1319" y="3340"/>
                  </a:moveTo>
                  <a:lnTo>
                    <a:pt x="1319" y="5461"/>
                  </a:lnTo>
                  <a:lnTo>
                    <a:pt x="558" y="5461"/>
                  </a:lnTo>
                  <a:lnTo>
                    <a:pt x="558" y="3340"/>
                  </a:lnTo>
                  <a:close/>
                  <a:moveTo>
                    <a:pt x="4699" y="2792"/>
                  </a:moveTo>
                  <a:lnTo>
                    <a:pt x="4699" y="6049"/>
                  </a:lnTo>
                  <a:lnTo>
                    <a:pt x="1867" y="6049"/>
                  </a:lnTo>
                  <a:lnTo>
                    <a:pt x="1867" y="2792"/>
                  </a:lnTo>
                  <a:close/>
                  <a:moveTo>
                    <a:pt x="8373" y="1097"/>
                  </a:moveTo>
                  <a:lnTo>
                    <a:pt x="8373" y="7693"/>
                  </a:lnTo>
                  <a:lnTo>
                    <a:pt x="5247" y="5664"/>
                  </a:lnTo>
                  <a:lnTo>
                    <a:pt x="5247" y="3177"/>
                  </a:lnTo>
                  <a:lnTo>
                    <a:pt x="8373" y="1097"/>
                  </a:lnTo>
                  <a:close/>
                  <a:moveTo>
                    <a:pt x="9773" y="549"/>
                  </a:moveTo>
                  <a:lnTo>
                    <a:pt x="9773" y="8292"/>
                  </a:lnTo>
                  <a:lnTo>
                    <a:pt x="8931" y="8292"/>
                  </a:lnTo>
                  <a:lnTo>
                    <a:pt x="8931" y="549"/>
                  </a:lnTo>
                  <a:close/>
                  <a:moveTo>
                    <a:pt x="5247" y="8373"/>
                  </a:moveTo>
                  <a:lnTo>
                    <a:pt x="5247" y="9053"/>
                  </a:lnTo>
                  <a:lnTo>
                    <a:pt x="4658" y="9053"/>
                  </a:lnTo>
                  <a:lnTo>
                    <a:pt x="4658" y="8373"/>
                  </a:lnTo>
                  <a:close/>
                  <a:moveTo>
                    <a:pt x="4151" y="6597"/>
                  </a:moveTo>
                  <a:lnTo>
                    <a:pt x="4151" y="10991"/>
                  </a:lnTo>
                  <a:cubicBezTo>
                    <a:pt x="4151" y="11418"/>
                    <a:pt x="3897" y="11753"/>
                    <a:pt x="3552" y="11925"/>
                  </a:cubicBezTo>
                  <a:lnTo>
                    <a:pt x="3552" y="8799"/>
                  </a:lnTo>
                  <a:cubicBezTo>
                    <a:pt x="3552" y="8667"/>
                    <a:pt x="3471" y="8546"/>
                    <a:pt x="3349" y="8505"/>
                  </a:cubicBezTo>
                  <a:cubicBezTo>
                    <a:pt x="3177" y="8505"/>
                    <a:pt x="3004" y="8627"/>
                    <a:pt x="3004" y="8799"/>
                  </a:cubicBezTo>
                  <a:lnTo>
                    <a:pt x="3004" y="12006"/>
                  </a:lnTo>
                  <a:lnTo>
                    <a:pt x="2415" y="12006"/>
                  </a:lnTo>
                  <a:lnTo>
                    <a:pt x="2415" y="6597"/>
                  </a:lnTo>
                  <a:close/>
                  <a:moveTo>
                    <a:pt x="8626" y="1"/>
                  </a:moveTo>
                  <a:cubicBezTo>
                    <a:pt x="8504" y="1"/>
                    <a:pt x="8373" y="133"/>
                    <a:pt x="8373" y="254"/>
                  </a:cubicBezTo>
                  <a:lnTo>
                    <a:pt x="8373" y="468"/>
                  </a:lnTo>
                  <a:lnTo>
                    <a:pt x="5247" y="2497"/>
                  </a:lnTo>
                  <a:cubicBezTo>
                    <a:pt x="5206" y="2365"/>
                    <a:pt x="5125" y="2244"/>
                    <a:pt x="4953" y="2244"/>
                  </a:cubicBezTo>
                  <a:lnTo>
                    <a:pt x="1614" y="2244"/>
                  </a:lnTo>
                  <a:cubicBezTo>
                    <a:pt x="1441" y="2244"/>
                    <a:pt x="1319" y="2365"/>
                    <a:pt x="1319" y="2538"/>
                  </a:cubicBezTo>
                  <a:lnTo>
                    <a:pt x="1319" y="2792"/>
                  </a:lnTo>
                  <a:lnTo>
                    <a:pt x="305" y="2792"/>
                  </a:lnTo>
                  <a:cubicBezTo>
                    <a:pt x="132" y="2792"/>
                    <a:pt x="0" y="2924"/>
                    <a:pt x="0" y="3086"/>
                  </a:cubicBezTo>
                  <a:lnTo>
                    <a:pt x="0" y="5755"/>
                  </a:lnTo>
                  <a:cubicBezTo>
                    <a:pt x="0" y="5877"/>
                    <a:pt x="132" y="6009"/>
                    <a:pt x="305" y="6009"/>
                  </a:cubicBezTo>
                  <a:lnTo>
                    <a:pt x="1319" y="6009"/>
                  </a:lnTo>
                  <a:lnTo>
                    <a:pt x="1319" y="6303"/>
                  </a:lnTo>
                  <a:cubicBezTo>
                    <a:pt x="1319" y="6475"/>
                    <a:pt x="1441" y="6597"/>
                    <a:pt x="1614" y="6597"/>
                  </a:cubicBezTo>
                  <a:lnTo>
                    <a:pt x="1867" y="6597"/>
                  </a:lnTo>
                  <a:lnTo>
                    <a:pt x="1867" y="12260"/>
                  </a:lnTo>
                  <a:cubicBezTo>
                    <a:pt x="1867" y="12433"/>
                    <a:pt x="1989" y="12564"/>
                    <a:pt x="2162" y="12564"/>
                  </a:cubicBezTo>
                  <a:lnTo>
                    <a:pt x="3136" y="12564"/>
                  </a:lnTo>
                  <a:cubicBezTo>
                    <a:pt x="3978" y="12564"/>
                    <a:pt x="4658" y="11844"/>
                    <a:pt x="4658" y="10991"/>
                  </a:cubicBezTo>
                  <a:lnTo>
                    <a:pt x="4658" y="9642"/>
                  </a:lnTo>
                  <a:lnTo>
                    <a:pt x="5501" y="9642"/>
                  </a:lnTo>
                  <a:cubicBezTo>
                    <a:pt x="5673" y="9642"/>
                    <a:pt x="5795" y="9520"/>
                    <a:pt x="5795" y="9347"/>
                  </a:cubicBezTo>
                  <a:lnTo>
                    <a:pt x="5795" y="8079"/>
                  </a:lnTo>
                  <a:cubicBezTo>
                    <a:pt x="5795" y="7947"/>
                    <a:pt x="5673" y="7825"/>
                    <a:pt x="5501" y="7825"/>
                  </a:cubicBezTo>
                  <a:lnTo>
                    <a:pt x="4658" y="7825"/>
                  </a:lnTo>
                  <a:lnTo>
                    <a:pt x="4658" y="6557"/>
                  </a:lnTo>
                  <a:lnTo>
                    <a:pt x="4953" y="6557"/>
                  </a:lnTo>
                  <a:cubicBezTo>
                    <a:pt x="5074" y="6557"/>
                    <a:pt x="5206" y="6425"/>
                    <a:pt x="5206" y="6303"/>
                  </a:cubicBezTo>
                  <a:lnTo>
                    <a:pt x="8373" y="8373"/>
                  </a:lnTo>
                  <a:lnTo>
                    <a:pt x="8373" y="8546"/>
                  </a:lnTo>
                  <a:cubicBezTo>
                    <a:pt x="8373" y="8708"/>
                    <a:pt x="8504" y="8799"/>
                    <a:pt x="8626" y="8799"/>
                  </a:cubicBezTo>
                  <a:lnTo>
                    <a:pt x="10067" y="8799"/>
                  </a:lnTo>
                  <a:cubicBezTo>
                    <a:pt x="10199" y="8799"/>
                    <a:pt x="10321" y="8708"/>
                    <a:pt x="10321" y="8546"/>
                  </a:cubicBezTo>
                  <a:lnTo>
                    <a:pt x="10321" y="5795"/>
                  </a:lnTo>
                  <a:cubicBezTo>
                    <a:pt x="11042" y="5714"/>
                    <a:pt x="11630" y="5116"/>
                    <a:pt x="11630" y="4354"/>
                  </a:cubicBezTo>
                  <a:cubicBezTo>
                    <a:pt x="11630" y="3634"/>
                    <a:pt x="11042" y="3045"/>
                    <a:pt x="10321" y="2964"/>
                  </a:cubicBezTo>
                  <a:lnTo>
                    <a:pt x="10321" y="254"/>
                  </a:lnTo>
                  <a:cubicBezTo>
                    <a:pt x="10321" y="133"/>
                    <a:pt x="10199" y="1"/>
                    <a:pt x="1006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4333625" y="3273900"/>
              <a:ext cx="33775" cy="107350"/>
            </a:xfrm>
            <a:custGeom>
              <a:avLst/>
              <a:gdLst/>
              <a:ahLst/>
              <a:cxnLst/>
              <a:rect l="l" t="t" r="r" b="b"/>
              <a:pathLst>
                <a:path w="1351" h="4294" extrusionOk="0">
                  <a:moveTo>
                    <a:pt x="305" y="1"/>
                  </a:moveTo>
                  <a:cubicBezTo>
                    <a:pt x="236" y="1"/>
                    <a:pt x="173" y="21"/>
                    <a:pt x="132" y="62"/>
                  </a:cubicBezTo>
                  <a:cubicBezTo>
                    <a:pt x="0" y="194"/>
                    <a:pt x="0" y="356"/>
                    <a:pt x="132" y="447"/>
                  </a:cubicBezTo>
                  <a:cubicBezTo>
                    <a:pt x="548" y="914"/>
                    <a:pt x="802" y="1503"/>
                    <a:pt x="802" y="2132"/>
                  </a:cubicBezTo>
                  <a:cubicBezTo>
                    <a:pt x="802" y="2771"/>
                    <a:pt x="548" y="3360"/>
                    <a:pt x="132" y="3827"/>
                  </a:cubicBezTo>
                  <a:cubicBezTo>
                    <a:pt x="0" y="3908"/>
                    <a:pt x="0" y="4081"/>
                    <a:pt x="132" y="4212"/>
                  </a:cubicBezTo>
                  <a:cubicBezTo>
                    <a:pt x="173" y="4253"/>
                    <a:pt x="254" y="4294"/>
                    <a:pt x="295" y="4294"/>
                  </a:cubicBezTo>
                  <a:cubicBezTo>
                    <a:pt x="386" y="4294"/>
                    <a:pt x="467" y="4253"/>
                    <a:pt x="508" y="4212"/>
                  </a:cubicBezTo>
                  <a:cubicBezTo>
                    <a:pt x="1056" y="3654"/>
                    <a:pt x="1350" y="2944"/>
                    <a:pt x="1350" y="2132"/>
                  </a:cubicBezTo>
                  <a:cubicBezTo>
                    <a:pt x="1350" y="1330"/>
                    <a:pt x="1056" y="610"/>
                    <a:pt x="508" y="62"/>
                  </a:cubicBezTo>
                  <a:cubicBezTo>
                    <a:pt x="447" y="21"/>
                    <a:pt x="373" y="1"/>
                    <a:pt x="30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4315600" y="3292175"/>
              <a:ext cx="25400" cy="70050"/>
            </a:xfrm>
            <a:custGeom>
              <a:avLst/>
              <a:gdLst/>
              <a:ahLst/>
              <a:cxnLst/>
              <a:rect l="l" t="t" r="r" b="b"/>
              <a:pathLst>
                <a:path w="1016" h="2802" extrusionOk="0">
                  <a:moveTo>
                    <a:pt x="295" y="1"/>
                  </a:moveTo>
                  <a:cubicBezTo>
                    <a:pt x="227" y="1"/>
                    <a:pt x="153" y="31"/>
                    <a:pt x="92" y="92"/>
                  </a:cubicBezTo>
                  <a:cubicBezTo>
                    <a:pt x="1" y="183"/>
                    <a:pt x="1" y="346"/>
                    <a:pt x="92" y="478"/>
                  </a:cubicBezTo>
                  <a:cubicBezTo>
                    <a:pt x="346" y="731"/>
                    <a:pt x="468" y="1066"/>
                    <a:pt x="468" y="1401"/>
                  </a:cubicBezTo>
                  <a:cubicBezTo>
                    <a:pt x="468" y="1746"/>
                    <a:pt x="346" y="2081"/>
                    <a:pt x="92" y="2335"/>
                  </a:cubicBezTo>
                  <a:cubicBezTo>
                    <a:pt x="1" y="2467"/>
                    <a:pt x="1" y="2629"/>
                    <a:pt x="92" y="2720"/>
                  </a:cubicBezTo>
                  <a:cubicBezTo>
                    <a:pt x="133" y="2801"/>
                    <a:pt x="214" y="2801"/>
                    <a:pt x="295" y="2801"/>
                  </a:cubicBezTo>
                  <a:cubicBezTo>
                    <a:pt x="346" y="2801"/>
                    <a:pt x="427" y="2801"/>
                    <a:pt x="468" y="2720"/>
                  </a:cubicBezTo>
                  <a:cubicBezTo>
                    <a:pt x="853" y="2375"/>
                    <a:pt x="1016" y="1908"/>
                    <a:pt x="1016" y="1401"/>
                  </a:cubicBezTo>
                  <a:cubicBezTo>
                    <a:pt x="1016" y="894"/>
                    <a:pt x="853" y="437"/>
                    <a:pt x="468" y="92"/>
                  </a:cubicBezTo>
                  <a:cubicBezTo>
                    <a:pt x="427" y="31"/>
                    <a:pt x="364" y="1"/>
                    <a:pt x="29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7" name="Google Shape;1577;p35"/>
          <p:cNvGrpSpPr/>
          <p:nvPr/>
        </p:nvGrpSpPr>
        <p:grpSpPr>
          <a:xfrm>
            <a:off x="4612995" y="1608050"/>
            <a:ext cx="378111" cy="377000"/>
            <a:chOff x="1027000" y="1530175"/>
            <a:chExt cx="348875" cy="347850"/>
          </a:xfrm>
        </p:grpSpPr>
        <p:sp>
          <p:nvSpPr>
            <p:cNvPr id="1578" name="Google Shape;1578;p35"/>
            <p:cNvSpPr/>
            <p:nvPr/>
          </p:nvSpPr>
          <p:spPr>
            <a:xfrm>
              <a:off x="1360900" y="1801225"/>
              <a:ext cx="14975" cy="13375"/>
            </a:xfrm>
            <a:custGeom>
              <a:avLst/>
              <a:gdLst/>
              <a:ahLst/>
              <a:cxnLst/>
              <a:rect l="l" t="t" r="r" b="b"/>
              <a:pathLst>
                <a:path w="599" h="535" extrusionOk="0">
                  <a:moveTo>
                    <a:pt x="306" y="0"/>
                  </a:moveTo>
                  <a:cubicBezTo>
                    <a:pt x="244" y="0"/>
                    <a:pt x="180" y="20"/>
                    <a:pt x="132" y="68"/>
                  </a:cubicBezTo>
                  <a:cubicBezTo>
                    <a:pt x="51" y="149"/>
                    <a:pt x="0" y="281"/>
                    <a:pt x="51" y="362"/>
                  </a:cubicBezTo>
                  <a:cubicBezTo>
                    <a:pt x="91" y="494"/>
                    <a:pt x="213" y="534"/>
                    <a:pt x="304" y="534"/>
                  </a:cubicBezTo>
                  <a:cubicBezTo>
                    <a:pt x="426" y="534"/>
                    <a:pt x="558" y="453"/>
                    <a:pt x="599" y="321"/>
                  </a:cubicBezTo>
                  <a:cubicBezTo>
                    <a:pt x="599" y="199"/>
                    <a:pt x="558" y="68"/>
                    <a:pt x="426" y="27"/>
                  </a:cubicBezTo>
                  <a:cubicBezTo>
                    <a:pt x="393" y="10"/>
                    <a:pt x="350" y="0"/>
                    <a:pt x="306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1027000" y="1703450"/>
              <a:ext cx="348875" cy="174575"/>
            </a:xfrm>
            <a:custGeom>
              <a:avLst/>
              <a:gdLst/>
              <a:ahLst/>
              <a:cxnLst/>
              <a:rect l="l" t="t" r="r" b="b"/>
              <a:pathLst>
                <a:path w="13955" h="6983" extrusionOk="0">
                  <a:moveTo>
                    <a:pt x="5288" y="559"/>
                  </a:moveTo>
                  <a:lnTo>
                    <a:pt x="4101" y="1655"/>
                  </a:lnTo>
                  <a:lnTo>
                    <a:pt x="975" y="1655"/>
                  </a:lnTo>
                  <a:lnTo>
                    <a:pt x="2152" y="559"/>
                  </a:lnTo>
                  <a:close/>
                  <a:moveTo>
                    <a:pt x="10697" y="559"/>
                  </a:moveTo>
                  <a:lnTo>
                    <a:pt x="9510" y="1655"/>
                  </a:lnTo>
                  <a:lnTo>
                    <a:pt x="8373" y="1655"/>
                  </a:lnTo>
                  <a:lnTo>
                    <a:pt x="7358" y="721"/>
                  </a:lnTo>
                  <a:lnTo>
                    <a:pt x="7571" y="559"/>
                  </a:lnTo>
                  <a:close/>
                  <a:moveTo>
                    <a:pt x="3969" y="2203"/>
                  </a:moveTo>
                  <a:lnTo>
                    <a:pt x="3969" y="6475"/>
                  </a:lnTo>
                  <a:lnTo>
                    <a:pt x="549" y="6475"/>
                  </a:lnTo>
                  <a:lnTo>
                    <a:pt x="549" y="2203"/>
                  </a:lnTo>
                  <a:close/>
                  <a:moveTo>
                    <a:pt x="6760" y="3979"/>
                  </a:moveTo>
                  <a:lnTo>
                    <a:pt x="6760" y="6475"/>
                  </a:lnTo>
                  <a:lnTo>
                    <a:pt x="5745" y="6475"/>
                  </a:lnTo>
                  <a:lnTo>
                    <a:pt x="5745" y="3979"/>
                  </a:lnTo>
                  <a:close/>
                  <a:moveTo>
                    <a:pt x="6425" y="559"/>
                  </a:moveTo>
                  <a:lnTo>
                    <a:pt x="8028" y="2030"/>
                  </a:lnTo>
                  <a:lnTo>
                    <a:pt x="8028" y="6475"/>
                  </a:lnTo>
                  <a:lnTo>
                    <a:pt x="7318" y="6475"/>
                  </a:lnTo>
                  <a:lnTo>
                    <a:pt x="7318" y="3725"/>
                  </a:lnTo>
                  <a:cubicBezTo>
                    <a:pt x="7318" y="3552"/>
                    <a:pt x="7186" y="3431"/>
                    <a:pt x="7013" y="3431"/>
                  </a:cubicBezTo>
                  <a:lnTo>
                    <a:pt x="5491" y="3431"/>
                  </a:lnTo>
                  <a:cubicBezTo>
                    <a:pt x="5329" y="3431"/>
                    <a:pt x="5197" y="3552"/>
                    <a:pt x="5197" y="3725"/>
                  </a:cubicBezTo>
                  <a:lnTo>
                    <a:pt x="5197" y="6475"/>
                  </a:lnTo>
                  <a:lnTo>
                    <a:pt x="4527" y="6475"/>
                  </a:lnTo>
                  <a:lnTo>
                    <a:pt x="4527" y="2030"/>
                  </a:lnTo>
                  <a:lnTo>
                    <a:pt x="6090" y="559"/>
                  </a:lnTo>
                  <a:close/>
                  <a:moveTo>
                    <a:pt x="9347" y="2203"/>
                  </a:moveTo>
                  <a:lnTo>
                    <a:pt x="9347" y="6475"/>
                  </a:lnTo>
                  <a:lnTo>
                    <a:pt x="8536" y="6475"/>
                  </a:lnTo>
                  <a:lnTo>
                    <a:pt x="8536" y="2203"/>
                  </a:lnTo>
                  <a:close/>
                  <a:moveTo>
                    <a:pt x="12138" y="3979"/>
                  </a:moveTo>
                  <a:lnTo>
                    <a:pt x="12138" y="6475"/>
                  </a:lnTo>
                  <a:lnTo>
                    <a:pt x="11164" y="6475"/>
                  </a:lnTo>
                  <a:lnTo>
                    <a:pt x="11164" y="3979"/>
                  </a:lnTo>
                  <a:close/>
                  <a:moveTo>
                    <a:pt x="2030" y="0"/>
                  </a:moveTo>
                  <a:cubicBezTo>
                    <a:pt x="1990" y="0"/>
                    <a:pt x="1898" y="51"/>
                    <a:pt x="1858" y="92"/>
                  </a:cubicBezTo>
                  <a:lnTo>
                    <a:pt x="82" y="1695"/>
                  </a:lnTo>
                  <a:lnTo>
                    <a:pt x="82" y="1736"/>
                  </a:lnTo>
                  <a:lnTo>
                    <a:pt x="41" y="1736"/>
                  </a:lnTo>
                  <a:lnTo>
                    <a:pt x="41" y="1776"/>
                  </a:lnTo>
                  <a:cubicBezTo>
                    <a:pt x="41" y="1776"/>
                    <a:pt x="1" y="1827"/>
                    <a:pt x="1" y="1868"/>
                  </a:cubicBezTo>
                  <a:lnTo>
                    <a:pt x="1" y="1908"/>
                  </a:lnTo>
                  <a:lnTo>
                    <a:pt x="1" y="6729"/>
                  </a:lnTo>
                  <a:cubicBezTo>
                    <a:pt x="1" y="6901"/>
                    <a:pt x="122" y="6982"/>
                    <a:pt x="295" y="6982"/>
                  </a:cubicBezTo>
                  <a:lnTo>
                    <a:pt x="13660" y="6982"/>
                  </a:lnTo>
                  <a:cubicBezTo>
                    <a:pt x="13660" y="6982"/>
                    <a:pt x="13955" y="6901"/>
                    <a:pt x="13955" y="6729"/>
                  </a:cubicBezTo>
                  <a:lnTo>
                    <a:pt x="13955" y="5420"/>
                  </a:lnTo>
                  <a:cubicBezTo>
                    <a:pt x="13955" y="5247"/>
                    <a:pt x="13823" y="5166"/>
                    <a:pt x="13660" y="5166"/>
                  </a:cubicBezTo>
                  <a:cubicBezTo>
                    <a:pt x="13529" y="5166"/>
                    <a:pt x="13407" y="5247"/>
                    <a:pt x="13407" y="5420"/>
                  </a:cubicBezTo>
                  <a:lnTo>
                    <a:pt x="13407" y="6475"/>
                  </a:lnTo>
                  <a:lnTo>
                    <a:pt x="12686" y="6475"/>
                  </a:lnTo>
                  <a:lnTo>
                    <a:pt x="12686" y="3725"/>
                  </a:lnTo>
                  <a:cubicBezTo>
                    <a:pt x="12686" y="3552"/>
                    <a:pt x="12554" y="3431"/>
                    <a:pt x="12433" y="3431"/>
                  </a:cubicBezTo>
                  <a:lnTo>
                    <a:pt x="10870" y="3431"/>
                  </a:lnTo>
                  <a:cubicBezTo>
                    <a:pt x="10738" y="3431"/>
                    <a:pt x="10616" y="3552"/>
                    <a:pt x="10616" y="3725"/>
                  </a:cubicBezTo>
                  <a:lnTo>
                    <a:pt x="10616" y="6475"/>
                  </a:lnTo>
                  <a:lnTo>
                    <a:pt x="9895" y="6475"/>
                  </a:lnTo>
                  <a:lnTo>
                    <a:pt x="9895" y="2030"/>
                  </a:lnTo>
                  <a:lnTo>
                    <a:pt x="11499" y="559"/>
                  </a:lnTo>
                  <a:lnTo>
                    <a:pt x="11793" y="559"/>
                  </a:lnTo>
                  <a:lnTo>
                    <a:pt x="13407" y="2030"/>
                  </a:lnTo>
                  <a:lnTo>
                    <a:pt x="13407" y="2964"/>
                  </a:lnTo>
                  <a:cubicBezTo>
                    <a:pt x="13407" y="2964"/>
                    <a:pt x="13529" y="3217"/>
                    <a:pt x="13660" y="3217"/>
                  </a:cubicBezTo>
                  <a:cubicBezTo>
                    <a:pt x="13823" y="3217"/>
                    <a:pt x="13955" y="3096"/>
                    <a:pt x="13955" y="2964"/>
                  </a:cubicBezTo>
                  <a:lnTo>
                    <a:pt x="13955" y="1908"/>
                  </a:lnTo>
                  <a:cubicBezTo>
                    <a:pt x="13955" y="1827"/>
                    <a:pt x="13914" y="1776"/>
                    <a:pt x="13863" y="1695"/>
                  </a:cubicBezTo>
                  <a:lnTo>
                    <a:pt x="12087" y="92"/>
                  </a:lnTo>
                  <a:cubicBezTo>
                    <a:pt x="12047" y="51"/>
                    <a:pt x="11966" y="0"/>
                    <a:pt x="11925" y="0"/>
                  </a:cubicBezTo>
                  <a:lnTo>
                    <a:pt x="7439" y="0"/>
                  </a:lnTo>
                  <a:cubicBezTo>
                    <a:pt x="7399" y="0"/>
                    <a:pt x="7318" y="51"/>
                    <a:pt x="7267" y="92"/>
                  </a:cubicBezTo>
                  <a:lnTo>
                    <a:pt x="6973" y="345"/>
                  </a:lnTo>
                  <a:lnTo>
                    <a:pt x="6678" y="92"/>
                  </a:lnTo>
                  <a:cubicBezTo>
                    <a:pt x="6638" y="51"/>
                    <a:pt x="6506" y="0"/>
                    <a:pt x="6506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1060750" y="1788175"/>
              <a:ext cx="45425" cy="47475"/>
            </a:xfrm>
            <a:custGeom>
              <a:avLst/>
              <a:gdLst/>
              <a:ahLst/>
              <a:cxnLst/>
              <a:rect l="l" t="t" r="r" b="b"/>
              <a:pathLst>
                <a:path w="1817" h="1899" extrusionOk="0">
                  <a:moveTo>
                    <a:pt x="1269" y="549"/>
                  </a:moveTo>
                  <a:lnTo>
                    <a:pt x="1269" y="1351"/>
                  </a:lnTo>
                  <a:lnTo>
                    <a:pt x="548" y="1351"/>
                  </a:lnTo>
                  <a:lnTo>
                    <a:pt x="548" y="549"/>
                  </a:lnTo>
                  <a:close/>
                  <a:moveTo>
                    <a:pt x="254" y="1"/>
                  </a:moveTo>
                  <a:cubicBezTo>
                    <a:pt x="132" y="1"/>
                    <a:pt x="0" y="123"/>
                    <a:pt x="0" y="255"/>
                  </a:cubicBezTo>
                  <a:lnTo>
                    <a:pt x="0" y="1604"/>
                  </a:lnTo>
                  <a:cubicBezTo>
                    <a:pt x="0" y="1777"/>
                    <a:pt x="132" y="1899"/>
                    <a:pt x="254" y="1899"/>
                  </a:cubicBezTo>
                  <a:lnTo>
                    <a:pt x="1563" y="1899"/>
                  </a:lnTo>
                  <a:cubicBezTo>
                    <a:pt x="1695" y="1899"/>
                    <a:pt x="1817" y="1777"/>
                    <a:pt x="1817" y="1604"/>
                  </a:cubicBezTo>
                  <a:lnTo>
                    <a:pt x="1817" y="255"/>
                  </a:lnTo>
                  <a:cubicBezTo>
                    <a:pt x="1817" y="123"/>
                    <a:pt x="1695" y="1"/>
                    <a:pt x="1563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1173900" y="1566200"/>
              <a:ext cx="55075" cy="54825"/>
            </a:xfrm>
            <a:custGeom>
              <a:avLst/>
              <a:gdLst/>
              <a:ahLst/>
              <a:cxnLst/>
              <a:rect l="l" t="t" r="r" b="b"/>
              <a:pathLst>
                <a:path w="2203" h="2193" extrusionOk="0">
                  <a:moveTo>
                    <a:pt x="1097" y="507"/>
                  </a:moveTo>
                  <a:cubicBezTo>
                    <a:pt x="1391" y="507"/>
                    <a:pt x="1645" y="761"/>
                    <a:pt x="1645" y="1096"/>
                  </a:cubicBezTo>
                  <a:cubicBezTo>
                    <a:pt x="1645" y="1390"/>
                    <a:pt x="1391" y="1644"/>
                    <a:pt x="1097" y="1644"/>
                  </a:cubicBezTo>
                  <a:cubicBezTo>
                    <a:pt x="802" y="1644"/>
                    <a:pt x="549" y="1390"/>
                    <a:pt x="549" y="1096"/>
                  </a:cubicBezTo>
                  <a:cubicBezTo>
                    <a:pt x="549" y="761"/>
                    <a:pt x="802" y="507"/>
                    <a:pt x="1097" y="507"/>
                  </a:cubicBezTo>
                  <a:close/>
                  <a:moveTo>
                    <a:pt x="1097" y="0"/>
                  </a:moveTo>
                  <a:cubicBezTo>
                    <a:pt x="508" y="0"/>
                    <a:pt x="1" y="467"/>
                    <a:pt x="1" y="1096"/>
                  </a:cubicBezTo>
                  <a:cubicBezTo>
                    <a:pt x="1" y="1685"/>
                    <a:pt x="508" y="2192"/>
                    <a:pt x="1097" y="2192"/>
                  </a:cubicBezTo>
                  <a:cubicBezTo>
                    <a:pt x="1695" y="2192"/>
                    <a:pt x="2203" y="1685"/>
                    <a:pt x="2203" y="1096"/>
                  </a:cubicBezTo>
                  <a:cubicBezTo>
                    <a:pt x="2203" y="467"/>
                    <a:pt x="1695" y="0"/>
                    <a:pt x="1097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1138900" y="1530175"/>
              <a:ext cx="124850" cy="157575"/>
            </a:xfrm>
            <a:custGeom>
              <a:avLst/>
              <a:gdLst/>
              <a:ahLst/>
              <a:cxnLst/>
              <a:rect l="l" t="t" r="r" b="b"/>
              <a:pathLst>
                <a:path w="4994" h="6303" extrusionOk="0">
                  <a:moveTo>
                    <a:pt x="2497" y="548"/>
                  </a:moveTo>
                  <a:cubicBezTo>
                    <a:pt x="3603" y="548"/>
                    <a:pt x="4486" y="1441"/>
                    <a:pt x="4486" y="2537"/>
                  </a:cubicBezTo>
                  <a:cubicBezTo>
                    <a:pt x="4486" y="4141"/>
                    <a:pt x="2963" y="5328"/>
                    <a:pt x="2497" y="5714"/>
                  </a:cubicBezTo>
                  <a:cubicBezTo>
                    <a:pt x="2030" y="5328"/>
                    <a:pt x="558" y="4100"/>
                    <a:pt x="558" y="2537"/>
                  </a:cubicBezTo>
                  <a:cubicBezTo>
                    <a:pt x="558" y="1441"/>
                    <a:pt x="1401" y="548"/>
                    <a:pt x="2497" y="548"/>
                  </a:cubicBezTo>
                  <a:close/>
                  <a:moveTo>
                    <a:pt x="2497" y="0"/>
                  </a:moveTo>
                  <a:cubicBezTo>
                    <a:pt x="1106" y="0"/>
                    <a:pt x="0" y="1147"/>
                    <a:pt x="0" y="2537"/>
                  </a:cubicBezTo>
                  <a:cubicBezTo>
                    <a:pt x="0" y="4699"/>
                    <a:pt x="2243" y="6221"/>
                    <a:pt x="2375" y="6262"/>
                  </a:cubicBezTo>
                  <a:cubicBezTo>
                    <a:pt x="2415" y="6302"/>
                    <a:pt x="2456" y="6302"/>
                    <a:pt x="2497" y="6302"/>
                  </a:cubicBezTo>
                  <a:cubicBezTo>
                    <a:pt x="2537" y="6302"/>
                    <a:pt x="2588" y="6302"/>
                    <a:pt x="2669" y="6262"/>
                  </a:cubicBezTo>
                  <a:cubicBezTo>
                    <a:pt x="2669" y="6262"/>
                    <a:pt x="3258" y="5876"/>
                    <a:pt x="3806" y="5247"/>
                  </a:cubicBezTo>
                  <a:cubicBezTo>
                    <a:pt x="4618" y="4394"/>
                    <a:pt x="4993" y="3430"/>
                    <a:pt x="4993" y="2537"/>
                  </a:cubicBezTo>
                  <a:cubicBezTo>
                    <a:pt x="4993" y="1147"/>
                    <a:pt x="3897" y="0"/>
                    <a:pt x="2497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35"/>
          <p:cNvGrpSpPr/>
          <p:nvPr/>
        </p:nvGrpSpPr>
        <p:grpSpPr>
          <a:xfrm>
            <a:off x="868454" y="1619593"/>
            <a:ext cx="384993" cy="353915"/>
            <a:chOff x="1002650" y="3766100"/>
            <a:chExt cx="355225" cy="326550"/>
          </a:xfrm>
        </p:grpSpPr>
        <p:sp>
          <p:nvSpPr>
            <p:cNvPr id="1584" name="Google Shape;1584;p35"/>
            <p:cNvSpPr/>
            <p:nvPr/>
          </p:nvSpPr>
          <p:spPr>
            <a:xfrm>
              <a:off x="1288075" y="4033350"/>
              <a:ext cx="15750" cy="13900"/>
            </a:xfrm>
            <a:custGeom>
              <a:avLst/>
              <a:gdLst/>
              <a:ahLst/>
              <a:cxnLst/>
              <a:rect l="l" t="t" r="r" b="b"/>
              <a:pathLst>
                <a:path w="630" h="556" extrusionOk="0">
                  <a:moveTo>
                    <a:pt x="337" y="1"/>
                  </a:moveTo>
                  <a:cubicBezTo>
                    <a:pt x="271" y="1"/>
                    <a:pt x="198" y="24"/>
                    <a:pt x="122" y="48"/>
                  </a:cubicBezTo>
                  <a:cubicBezTo>
                    <a:pt x="41" y="129"/>
                    <a:pt x="0" y="261"/>
                    <a:pt x="41" y="383"/>
                  </a:cubicBezTo>
                  <a:cubicBezTo>
                    <a:pt x="82" y="474"/>
                    <a:pt x="214" y="555"/>
                    <a:pt x="335" y="555"/>
                  </a:cubicBezTo>
                  <a:cubicBezTo>
                    <a:pt x="467" y="555"/>
                    <a:pt x="548" y="474"/>
                    <a:pt x="589" y="342"/>
                  </a:cubicBezTo>
                  <a:cubicBezTo>
                    <a:pt x="630" y="220"/>
                    <a:pt x="548" y="88"/>
                    <a:pt x="467" y="48"/>
                  </a:cubicBezTo>
                  <a:cubicBezTo>
                    <a:pt x="429" y="13"/>
                    <a:pt x="385" y="1"/>
                    <a:pt x="33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002650" y="3766100"/>
              <a:ext cx="355225" cy="326550"/>
            </a:xfrm>
            <a:custGeom>
              <a:avLst/>
              <a:gdLst/>
              <a:ahLst/>
              <a:cxnLst/>
              <a:rect l="l" t="t" r="r" b="b"/>
              <a:pathLst>
                <a:path w="14209" h="13062" extrusionOk="0">
                  <a:moveTo>
                    <a:pt x="12260" y="2792"/>
                  </a:moveTo>
                  <a:cubicBezTo>
                    <a:pt x="12432" y="2792"/>
                    <a:pt x="12554" y="2954"/>
                    <a:pt x="12554" y="3126"/>
                  </a:cubicBezTo>
                  <a:lnTo>
                    <a:pt x="12554" y="3847"/>
                  </a:lnTo>
                  <a:lnTo>
                    <a:pt x="1644" y="3847"/>
                  </a:lnTo>
                  <a:lnTo>
                    <a:pt x="1644" y="3126"/>
                  </a:lnTo>
                  <a:cubicBezTo>
                    <a:pt x="1644" y="2954"/>
                    <a:pt x="1817" y="2792"/>
                    <a:pt x="1949" y="2792"/>
                  </a:cubicBezTo>
                  <a:close/>
                  <a:moveTo>
                    <a:pt x="4141" y="549"/>
                  </a:moveTo>
                  <a:cubicBezTo>
                    <a:pt x="4313" y="549"/>
                    <a:pt x="4486" y="630"/>
                    <a:pt x="4608" y="762"/>
                  </a:cubicBezTo>
                  <a:lnTo>
                    <a:pt x="4993" y="1310"/>
                  </a:lnTo>
                  <a:cubicBezTo>
                    <a:pt x="5034" y="1391"/>
                    <a:pt x="5115" y="1432"/>
                    <a:pt x="5196" y="1432"/>
                  </a:cubicBezTo>
                  <a:lnTo>
                    <a:pt x="12767" y="1432"/>
                  </a:lnTo>
                  <a:cubicBezTo>
                    <a:pt x="13234" y="1432"/>
                    <a:pt x="13660" y="1858"/>
                    <a:pt x="13660" y="2365"/>
                  </a:cubicBezTo>
                  <a:lnTo>
                    <a:pt x="13660" y="3928"/>
                  </a:lnTo>
                  <a:cubicBezTo>
                    <a:pt x="13528" y="3888"/>
                    <a:pt x="13366" y="3847"/>
                    <a:pt x="13193" y="3847"/>
                  </a:cubicBezTo>
                  <a:lnTo>
                    <a:pt x="13112" y="3847"/>
                  </a:lnTo>
                  <a:lnTo>
                    <a:pt x="13112" y="3126"/>
                  </a:lnTo>
                  <a:cubicBezTo>
                    <a:pt x="13112" y="2619"/>
                    <a:pt x="12727" y="2233"/>
                    <a:pt x="12260" y="2233"/>
                  </a:cubicBezTo>
                  <a:lnTo>
                    <a:pt x="1949" y="2233"/>
                  </a:lnTo>
                  <a:cubicBezTo>
                    <a:pt x="1482" y="2233"/>
                    <a:pt x="1096" y="2619"/>
                    <a:pt x="1096" y="3126"/>
                  </a:cubicBezTo>
                  <a:lnTo>
                    <a:pt x="1096" y="3847"/>
                  </a:lnTo>
                  <a:lnTo>
                    <a:pt x="1015" y="3847"/>
                  </a:lnTo>
                  <a:cubicBezTo>
                    <a:pt x="843" y="3847"/>
                    <a:pt x="680" y="3888"/>
                    <a:pt x="548" y="3928"/>
                  </a:cubicBezTo>
                  <a:lnTo>
                    <a:pt x="548" y="1432"/>
                  </a:lnTo>
                  <a:cubicBezTo>
                    <a:pt x="548" y="924"/>
                    <a:pt x="975" y="549"/>
                    <a:pt x="1441" y="549"/>
                  </a:cubicBezTo>
                  <a:close/>
                  <a:moveTo>
                    <a:pt x="13193" y="4395"/>
                  </a:moveTo>
                  <a:cubicBezTo>
                    <a:pt x="13447" y="4395"/>
                    <a:pt x="13660" y="4608"/>
                    <a:pt x="13660" y="4862"/>
                  </a:cubicBezTo>
                  <a:lnTo>
                    <a:pt x="13660" y="11874"/>
                  </a:lnTo>
                  <a:cubicBezTo>
                    <a:pt x="13660" y="12219"/>
                    <a:pt x="13366" y="12514"/>
                    <a:pt x="13021" y="12514"/>
                  </a:cubicBezTo>
                  <a:lnTo>
                    <a:pt x="1188" y="12514"/>
                  </a:lnTo>
                  <a:cubicBezTo>
                    <a:pt x="843" y="12514"/>
                    <a:pt x="548" y="12219"/>
                    <a:pt x="548" y="11874"/>
                  </a:cubicBezTo>
                  <a:lnTo>
                    <a:pt x="548" y="4862"/>
                  </a:lnTo>
                  <a:cubicBezTo>
                    <a:pt x="548" y="4608"/>
                    <a:pt x="762" y="4395"/>
                    <a:pt x="1015" y="4395"/>
                  </a:cubicBezTo>
                  <a:close/>
                  <a:moveTo>
                    <a:pt x="1441" y="1"/>
                  </a:moveTo>
                  <a:cubicBezTo>
                    <a:pt x="630" y="1"/>
                    <a:pt x="0" y="630"/>
                    <a:pt x="0" y="1432"/>
                  </a:cubicBezTo>
                  <a:lnTo>
                    <a:pt x="0" y="11874"/>
                  </a:lnTo>
                  <a:cubicBezTo>
                    <a:pt x="0" y="12514"/>
                    <a:pt x="508" y="13062"/>
                    <a:pt x="1188" y="13062"/>
                  </a:cubicBezTo>
                  <a:lnTo>
                    <a:pt x="13021" y="13062"/>
                  </a:lnTo>
                  <a:cubicBezTo>
                    <a:pt x="13701" y="13062"/>
                    <a:pt x="14208" y="12514"/>
                    <a:pt x="14208" y="11874"/>
                  </a:cubicBezTo>
                  <a:lnTo>
                    <a:pt x="14208" y="2365"/>
                  </a:lnTo>
                  <a:cubicBezTo>
                    <a:pt x="14208" y="1564"/>
                    <a:pt x="13569" y="884"/>
                    <a:pt x="12767" y="884"/>
                  </a:cubicBezTo>
                  <a:lnTo>
                    <a:pt x="5410" y="884"/>
                  </a:lnTo>
                  <a:lnTo>
                    <a:pt x="5115" y="457"/>
                  </a:lnTo>
                  <a:cubicBezTo>
                    <a:pt x="4902" y="163"/>
                    <a:pt x="4567" y="1"/>
                    <a:pt x="4232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042725" y="3894475"/>
              <a:ext cx="229400" cy="152775"/>
            </a:xfrm>
            <a:custGeom>
              <a:avLst/>
              <a:gdLst/>
              <a:ahLst/>
              <a:cxnLst/>
              <a:rect l="l" t="t" r="r" b="b"/>
              <a:pathLst>
                <a:path w="9176" h="6111" extrusionOk="0">
                  <a:moveTo>
                    <a:pt x="5501" y="701"/>
                  </a:moveTo>
                  <a:lnTo>
                    <a:pt x="7531" y="2680"/>
                  </a:lnTo>
                  <a:lnTo>
                    <a:pt x="3472" y="2680"/>
                  </a:lnTo>
                  <a:lnTo>
                    <a:pt x="5501" y="701"/>
                  </a:lnTo>
                  <a:close/>
                  <a:moveTo>
                    <a:pt x="5928" y="4628"/>
                  </a:moveTo>
                  <a:lnTo>
                    <a:pt x="5928" y="5562"/>
                  </a:lnTo>
                  <a:lnTo>
                    <a:pt x="5075" y="5562"/>
                  </a:lnTo>
                  <a:lnTo>
                    <a:pt x="5075" y="4628"/>
                  </a:lnTo>
                  <a:close/>
                  <a:moveTo>
                    <a:pt x="7358" y="3238"/>
                  </a:moveTo>
                  <a:lnTo>
                    <a:pt x="7358" y="5562"/>
                  </a:lnTo>
                  <a:lnTo>
                    <a:pt x="6476" y="5562"/>
                  </a:lnTo>
                  <a:lnTo>
                    <a:pt x="6476" y="4375"/>
                  </a:lnTo>
                  <a:cubicBezTo>
                    <a:pt x="6476" y="4202"/>
                    <a:pt x="6344" y="4080"/>
                    <a:pt x="6181" y="4080"/>
                  </a:cubicBezTo>
                  <a:lnTo>
                    <a:pt x="4821" y="4080"/>
                  </a:lnTo>
                  <a:cubicBezTo>
                    <a:pt x="4659" y="4080"/>
                    <a:pt x="4527" y="4202"/>
                    <a:pt x="4527" y="4375"/>
                  </a:cubicBezTo>
                  <a:lnTo>
                    <a:pt x="4527" y="5562"/>
                  </a:lnTo>
                  <a:lnTo>
                    <a:pt x="3644" y="5562"/>
                  </a:lnTo>
                  <a:lnTo>
                    <a:pt x="3644" y="3238"/>
                  </a:lnTo>
                  <a:close/>
                  <a:moveTo>
                    <a:pt x="5501" y="1"/>
                  </a:moveTo>
                  <a:cubicBezTo>
                    <a:pt x="5428" y="1"/>
                    <a:pt x="5354" y="21"/>
                    <a:pt x="5288" y="62"/>
                  </a:cubicBezTo>
                  <a:lnTo>
                    <a:pt x="2579" y="2771"/>
                  </a:lnTo>
                  <a:cubicBezTo>
                    <a:pt x="2457" y="2853"/>
                    <a:pt x="2457" y="3025"/>
                    <a:pt x="2538" y="3147"/>
                  </a:cubicBezTo>
                  <a:cubicBezTo>
                    <a:pt x="2629" y="3187"/>
                    <a:pt x="2710" y="3238"/>
                    <a:pt x="2792" y="3238"/>
                  </a:cubicBezTo>
                  <a:lnTo>
                    <a:pt x="3086" y="3238"/>
                  </a:lnTo>
                  <a:lnTo>
                    <a:pt x="3086" y="5562"/>
                  </a:lnTo>
                  <a:lnTo>
                    <a:pt x="346" y="5562"/>
                  </a:lnTo>
                  <a:cubicBezTo>
                    <a:pt x="173" y="5562"/>
                    <a:pt x="41" y="5643"/>
                    <a:pt x="41" y="5816"/>
                  </a:cubicBezTo>
                  <a:cubicBezTo>
                    <a:pt x="1" y="5978"/>
                    <a:pt x="133" y="6110"/>
                    <a:pt x="295" y="6110"/>
                  </a:cubicBezTo>
                  <a:lnTo>
                    <a:pt x="8881" y="6110"/>
                  </a:lnTo>
                  <a:cubicBezTo>
                    <a:pt x="9013" y="6110"/>
                    <a:pt x="9134" y="6029"/>
                    <a:pt x="9134" y="5897"/>
                  </a:cubicBezTo>
                  <a:cubicBezTo>
                    <a:pt x="9175" y="5684"/>
                    <a:pt x="9053" y="5562"/>
                    <a:pt x="8881" y="5562"/>
                  </a:cubicBezTo>
                  <a:lnTo>
                    <a:pt x="7907" y="5562"/>
                  </a:lnTo>
                  <a:lnTo>
                    <a:pt x="7907" y="3238"/>
                  </a:lnTo>
                  <a:lnTo>
                    <a:pt x="8211" y="3238"/>
                  </a:lnTo>
                  <a:cubicBezTo>
                    <a:pt x="8292" y="3238"/>
                    <a:pt x="8373" y="3187"/>
                    <a:pt x="8465" y="3147"/>
                  </a:cubicBezTo>
                  <a:cubicBezTo>
                    <a:pt x="8546" y="3025"/>
                    <a:pt x="8546" y="2853"/>
                    <a:pt x="8414" y="2771"/>
                  </a:cubicBezTo>
                  <a:lnTo>
                    <a:pt x="5714" y="62"/>
                  </a:lnTo>
                  <a:cubicBezTo>
                    <a:pt x="5648" y="21"/>
                    <a:pt x="5575" y="1"/>
                    <a:pt x="5501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5"/>
          <p:cNvGrpSpPr/>
          <p:nvPr/>
        </p:nvGrpSpPr>
        <p:grpSpPr>
          <a:xfrm>
            <a:off x="4609554" y="3195135"/>
            <a:ext cx="384993" cy="355297"/>
            <a:chOff x="4737525" y="3764825"/>
            <a:chExt cx="355225" cy="327825"/>
          </a:xfrm>
        </p:grpSpPr>
        <p:sp>
          <p:nvSpPr>
            <p:cNvPr id="1588" name="Google Shape;1588;p35"/>
            <p:cNvSpPr/>
            <p:nvPr/>
          </p:nvSpPr>
          <p:spPr>
            <a:xfrm>
              <a:off x="4803000" y="39476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307" y="1"/>
                  </a:moveTo>
                  <a:cubicBezTo>
                    <a:pt x="239" y="1"/>
                    <a:pt x="179" y="24"/>
                    <a:pt x="132" y="48"/>
                  </a:cubicBezTo>
                  <a:cubicBezTo>
                    <a:pt x="41" y="139"/>
                    <a:pt x="0" y="261"/>
                    <a:pt x="41" y="393"/>
                  </a:cubicBezTo>
                  <a:cubicBezTo>
                    <a:pt x="81" y="474"/>
                    <a:pt x="213" y="555"/>
                    <a:pt x="335" y="555"/>
                  </a:cubicBezTo>
                  <a:cubicBezTo>
                    <a:pt x="467" y="555"/>
                    <a:pt x="548" y="474"/>
                    <a:pt x="589" y="301"/>
                  </a:cubicBezTo>
                  <a:cubicBezTo>
                    <a:pt x="589" y="220"/>
                    <a:pt x="548" y="98"/>
                    <a:pt x="467" y="48"/>
                  </a:cubicBezTo>
                  <a:cubicBezTo>
                    <a:pt x="411" y="13"/>
                    <a:pt x="357" y="1"/>
                    <a:pt x="30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5035650" y="3854625"/>
              <a:ext cx="13725" cy="125900"/>
            </a:xfrm>
            <a:custGeom>
              <a:avLst/>
              <a:gdLst/>
              <a:ahLst/>
              <a:cxnLst/>
              <a:rect l="l" t="t" r="r" b="b"/>
              <a:pathLst>
                <a:path w="549" h="5036" extrusionOk="0">
                  <a:moveTo>
                    <a:pt x="285" y="1"/>
                  </a:moveTo>
                  <a:cubicBezTo>
                    <a:pt x="261" y="1"/>
                    <a:pt x="237" y="4"/>
                    <a:pt x="213" y="12"/>
                  </a:cubicBezTo>
                  <a:cubicBezTo>
                    <a:pt x="81" y="12"/>
                    <a:pt x="0" y="133"/>
                    <a:pt x="0" y="306"/>
                  </a:cubicBezTo>
                  <a:lnTo>
                    <a:pt x="0" y="4741"/>
                  </a:lnTo>
                  <a:cubicBezTo>
                    <a:pt x="0" y="4873"/>
                    <a:pt x="81" y="4995"/>
                    <a:pt x="213" y="5035"/>
                  </a:cubicBezTo>
                  <a:cubicBezTo>
                    <a:pt x="376" y="5035"/>
                    <a:pt x="548" y="4913"/>
                    <a:pt x="548" y="4741"/>
                  </a:cubicBezTo>
                  <a:lnTo>
                    <a:pt x="548" y="265"/>
                  </a:lnTo>
                  <a:cubicBezTo>
                    <a:pt x="548" y="118"/>
                    <a:pt x="423" y="1"/>
                    <a:pt x="28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4870725" y="4002825"/>
              <a:ext cx="149975" cy="13725"/>
            </a:xfrm>
            <a:custGeom>
              <a:avLst/>
              <a:gdLst/>
              <a:ahLst/>
              <a:cxnLst/>
              <a:rect l="l" t="t" r="r" b="b"/>
              <a:pathLst>
                <a:path w="5999" h="549" extrusionOk="0">
                  <a:moveTo>
                    <a:pt x="295" y="0"/>
                  </a:moveTo>
                  <a:cubicBezTo>
                    <a:pt x="123" y="0"/>
                    <a:pt x="1" y="122"/>
                    <a:pt x="41" y="294"/>
                  </a:cubicBezTo>
                  <a:cubicBezTo>
                    <a:pt x="41" y="467"/>
                    <a:pt x="163" y="548"/>
                    <a:pt x="336" y="548"/>
                  </a:cubicBezTo>
                  <a:lnTo>
                    <a:pt x="5704" y="548"/>
                  </a:lnTo>
                  <a:cubicBezTo>
                    <a:pt x="5877" y="548"/>
                    <a:pt x="5998" y="426"/>
                    <a:pt x="5998" y="213"/>
                  </a:cubicBezTo>
                  <a:cubicBezTo>
                    <a:pt x="5958" y="81"/>
                    <a:pt x="5836" y="0"/>
                    <a:pt x="5704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4737525" y="3764825"/>
              <a:ext cx="355225" cy="327825"/>
            </a:xfrm>
            <a:custGeom>
              <a:avLst/>
              <a:gdLst/>
              <a:ahLst/>
              <a:cxnLst/>
              <a:rect l="l" t="t" r="r" b="b"/>
              <a:pathLst>
                <a:path w="14209" h="13113" extrusionOk="0">
                  <a:moveTo>
                    <a:pt x="10778" y="11722"/>
                  </a:moveTo>
                  <a:lnTo>
                    <a:pt x="10778" y="12565"/>
                  </a:lnTo>
                  <a:lnTo>
                    <a:pt x="5917" y="12565"/>
                  </a:lnTo>
                  <a:lnTo>
                    <a:pt x="5917" y="11722"/>
                  </a:lnTo>
                  <a:lnTo>
                    <a:pt x="6465" y="11722"/>
                  </a:lnTo>
                  <a:lnTo>
                    <a:pt x="6465" y="11763"/>
                  </a:lnTo>
                  <a:cubicBezTo>
                    <a:pt x="6465" y="11885"/>
                    <a:pt x="6557" y="12017"/>
                    <a:pt x="6719" y="12057"/>
                  </a:cubicBezTo>
                  <a:cubicBezTo>
                    <a:pt x="6892" y="12057"/>
                    <a:pt x="7013" y="11925"/>
                    <a:pt x="7013" y="11763"/>
                  </a:cubicBezTo>
                  <a:lnTo>
                    <a:pt x="7013" y="11722"/>
                  </a:lnTo>
                  <a:lnTo>
                    <a:pt x="7572" y="11722"/>
                  </a:lnTo>
                  <a:lnTo>
                    <a:pt x="7572" y="11763"/>
                  </a:lnTo>
                  <a:cubicBezTo>
                    <a:pt x="7572" y="11885"/>
                    <a:pt x="7693" y="12017"/>
                    <a:pt x="7825" y="12057"/>
                  </a:cubicBezTo>
                  <a:cubicBezTo>
                    <a:pt x="7988" y="12057"/>
                    <a:pt x="8160" y="11925"/>
                    <a:pt x="8160" y="11763"/>
                  </a:cubicBezTo>
                  <a:lnTo>
                    <a:pt x="8160" y="11722"/>
                  </a:lnTo>
                  <a:lnTo>
                    <a:pt x="8708" y="11722"/>
                  </a:lnTo>
                  <a:lnTo>
                    <a:pt x="8708" y="11763"/>
                  </a:lnTo>
                  <a:cubicBezTo>
                    <a:pt x="8708" y="11885"/>
                    <a:pt x="8840" y="12017"/>
                    <a:pt x="8962" y="12057"/>
                  </a:cubicBezTo>
                  <a:cubicBezTo>
                    <a:pt x="9134" y="12057"/>
                    <a:pt x="9256" y="11925"/>
                    <a:pt x="9256" y="11763"/>
                  </a:cubicBezTo>
                  <a:lnTo>
                    <a:pt x="9256" y="11722"/>
                  </a:lnTo>
                  <a:lnTo>
                    <a:pt x="9855" y="11722"/>
                  </a:lnTo>
                  <a:lnTo>
                    <a:pt x="9855" y="11763"/>
                  </a:lnTo>
                  <a:cubicBezTo>
                    <a:pt x="9855" y="11885"/>
                    <a:pt x="9936" y="12017"/>
                    <a:pt x="10058" y="12057"/>
                  </a:cubicBezTo>
                  <a:cubicBezTo>
                    <a:pt x="10230" y="12057"/>
                    <a:pt x="10403" y="11925"/>
                    <a:pt x="10403" y="11763"/>
                  </a:cubicBezTo>
                  <a:lnTo>
                    <a:pt x="10403" y="11722"/>
                  </a:lnTo>
                  <a:close/>
                  <a:moveTo>
                    <a:pt x="1604" y="559"/>
                  </a:moveTo>
                  <a:cubicBezTo>
                    <a:pt x="2193" y="559"/>
                    <a:pt x="2660" y="1016"/>
                    <a:pt x="2660" y="1615"/>
                  </a:cubicBezTo>
                  <a:lnTo>
                    <a:pt x="2660" y="6344"/>
                  </a:lnTo>
                  <a:cubicBezTo>
                    <a:pt x="2660" y="6476"/>
                    <a:pt x="2751" y="6597"/>
                    <a:pt x="2913" y="6597"/>
                  </a:cubicBezTo>
                  <a:cubicBezTo>
                    <a:pt x="2939" y="6605"/>
                    <a:pt x="2963" y="6608"/>
                    <a:pt x="2986" y="6608"/>
                  </a:cubicBezTo>
                  <a:cubicBezTo>
                    <a:pt x="3119" y="6608"/>
                    <a:pt x="3208" y="6491"/>
                    <a:pt x="3208" y="6344"/>
                  </a:cubicBezTo>
                  <a:lnTo>
                    <a:pt x="3208" y="1868"/>
                  </a:lnTo>
                  <a:lnTo>
                    <a:pt x="13661" y="1868"/>
                  </a:lnTo>
                  <a:lnTo>
                    <a:pt x="13661" y="12565"/>
                  </a:lnTo>
                  <a:lnTo>
                    <a:pt x="11326" y="12565"/>
                  </a:lnTo>
                  <a:lnTo>
                    <a:pt x="11326" y="11418"/>
                  </a:lnTo>
                  <a:cubicBezTo>
                    <a:pt x="11326" y="11296"/>
                    <a:pt x="11205" y="11164"/>
                    <a:pt x="11032" y="11164"/>
                  </a:cubicBezTo>
                  <a:lnTo>
                    <a:pt x="5623" y="11164"/>
                  </a:lnTo>
                  <a:cubicBezTo>
                    <a:pt x="5491" y="11164"/>
                    <a:pt x="5369" y="11296"/>
                    <a:pt x="5369" y="11418"/>
                  </a:cubicBezTo>
                  <a:lnTo>
                    <a:pt x="5369" y="12565"/>
                  </a:lnTo>
                  <a:lnTo>
                    <a:pt x="1645" y="12565"/>
                  </a:lnTo>
                  <a:cubicBezTo>
                    <a:pt x="1056" y="12565"/>
                    <a:pt x="589" y="12098"/>
                    <a:pt x="549" y="11550"/>
                  </a:cubicBezTo>
                  <a:cubicBezTo>
                    <a:pt x="589" y="11002"/>
                    <a:pt x="1056" y="10576"/>
                    <a:pt x="1604" y="10576"/>
                  </a:cubicBezTo>
                  <a:cubicBezTo>
                    <a:pt x="2193" y="10576"/>
                    <a:pt x="2660" y="11042"/>
                    <a:pt x="2660" y="11590"/>
                  </a:cubicBezTo>
                  <a:cubicBezTo>
                    <a:pt x="2660" y="11763"/>
                    <a:pt x="2792" y="11885"/>
                    <a:pt x="2913" y="11885"/>
                  </a:cubicBezTo>
                  <a:cubicBezTo>
                    <a:pt x="3086" y="11885"/>
                    <a:pt x="3208" y="11763"/>
                    <a:pt x="3208" y="11631"/>
                  </a:cubicBezTo>
                  <a:lnTo>
                    <a:pt x="3208" y="8840"/>
                  </a:lnTo>
                  <a:cubicBezTo>
                    <a:pt x="3208" y="8718"/>
                    <a:pt x="3127" y="8587"/>
                    <a:pt x="3005" y="8587"/>
                  </a:cubicBezTo>
                  <a:cubicBezTo>
                    <a:pt x="2983" y="8581"/>
                    <a:pt x="2962" y="8579"/>
                    <a:pt x="2941" y="8579"/>
                  </a:cubicBezTo>
                  <a:cubicBezTo>
                    <a:pt x="2792" y="8579"/>
                    <a:pt x="2660" y="8698"/>
                    <a:pt x="2660" y="8840"/>
                  </a:cubicBezTo>
                  <a:lnTo>
                    <a:pt x="2660" y="10403"/>
                  </a:lnTo>
                  <a:cubicBezTo>
                    <a:pt x="2365" y="10149"/>
                    <a:pt x="2030" y="10028"/>
                    <a:pt x="1604" y="10028"/>
                  </a:cubicBezTo>
                  <a:cubicBezTo>
                    <a:pt x="1229" y="10028"/>
                    <a:pt x="843" y="10149"/>
                    <a:pt x="549" y="10403"/>
                  </a:cubicBezTo>
                  <a:lnTo>
                    <a:pt x="549" y="1615"/>
                  </a:lnTo>
                  <a:cubicBezTo>
                    <a:pt x="549" y="1016"/>
                    <a:pt x="1016" y="559"/>
                    <a:pt x="1604" y="559"/>
                  </a:cubicBezTo>
                  <a:close/>
                  <a:moveTo>
                    <a:pt x="1604" y="1"/>
                  </a:moveTo>
                  <a:cubicBezTo>
                    <a:pt x="721" y="1"/>
                    <a:pt x="1" y="722"/>
                    <a:pt x="1" y="1615"/>
                  </a:cubicBezTo>
                  <a:lnTo>
                    <a:pt x="1" y="11631"/>
                  </a:lnTo>
                  <a:lnTo>
                    <a:pt x="1" y="11672"/>
                  </a:lnTo>
                  <a:cubicBezTo>
                    <a:pt x="123" y="12483"/>
                    <a:pt x="803" y="13113"/>
                    <a:pt x="1645" y="13113"/>
                  </a:cubicBezTo>
                  <a:lnTo>
                    <a:pt x="13955" y="13113"/>
                  </a:lnTo>
                  <a:cubicBezTo>
                    <a:pt x="14077" y="13113"/>
                    <a:pt x="14209" y="12991"/>
                    <a:pt x="14209" y="12859"/>
                  </a:cubicBezTo>
                  <a:lnTo>
                    <a:pt x="14209" y="1615"/>
                  </a:lnTo>
                  <a:cubicBezTo>
                    <a:pt x="14209" y="1442"/>
                    <a:pt x="14077" y="1320"/>
                    <a:pt x="13955" y="1320"/>
                  </a:cubicBezTo>
                  <a:lnTo>
                    <a:pt x="3208" y="1320"/>
                  </a:lnTo>
                  <a:cubicBezTo>
                    <a:pt x="3045" y="600"/>
                    <a:pt x="2406" y="1"/>
                    <a:pt x="1604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4870725" y="3825725"/>
              <a:ext cx="149975" cy="157075"/>
            </a:xfrm>
            <a:custGeom>
              <a:avLst/>
              <a:gdLst/>
              <a:ahLst/>
              <a:cxnLst/>
              <a:rect l="l" t="t" r="r" b="b"/>
              <a:pathLst>
                <a:path w="5999" h="6283" extrusionOk="0">
                  <a:moveTo>
                    <a:pt x="3005" y="660"/>
                  </a:moveTo>
                  <a:lnTo>
                    <a:pt x="5034" y="2639"/>
                  </a:lnTo>
                  <a:lnTo>
                    <a:pt x="1016" y="2639"/>
                  </a:lnTo>
                  <a:lnTo>
                    <a:pt x="3005" y="660"/>
                  </a:lnTo>
                  <a:close/>
                  <a:moveTo>
                    <a:pt x="3421" y="4588"/>
                  </a:moveTo>
                  <a:lnTo>
                    <a:pt x="3421" y="5734"/>
                  </a:lnTo>
                  <a:lnTo>
                    <a:pt x="2578" y="5734"/>
                  </a:lnTo>
                  <a:lnTo>
                    <a:pt x="2578" y="4588"/>
                  </a:lnTo>
                  <a:close/>
                  <a:moveTo>
                    <a:pt x="4821" y="3197"/>
                  </a:moveTo>
                  <a:lnTo>
                    <a:pt x="4821" y="5734"/>
                  </a:lnTo>
                  <a:lnTo>
                    <a:pt x="3969" y="5734"/>
                  </a:lnTo>
                  <a:lnTo>
                    <a:pt x="3969" y="4293"/>
                  </a:lnTo>
                  <a:cubicBezTo>
                    <a:pt x="3969" y="4161"/>
                    <a:pt x="3847" y="4040"/>
                    <a:pt x="3715" y="4040"/>
                  </a:cubicBezTo>
                  <a:lnTo>
                    <a:pt x="2325" y="4040"/>
                  </a:lnTo>
                  <a:cubicBezTo>
                    <a:pt x="2152" y="4040"/>
                    <a:pt x="2030" y="4161"/>
                    <a:pt x="2030" y="4293"/>
                  </a:cubicBezTo>
                  <a:lnTo>
                    <a:pt x="2030" y="5734"/>
                  </a:lnTo>
                  <a:lnTo>
                    <a:pt x="1178" y="5734"/>
                  </a:lnTo>
                  <a:lnTo>
                    <a:pt x="1178" y="3197"/>
                  </a:lnTo>
                  <a:close/>
                  <a:moveTo>
                    <a:pt x="3005" y="1"/>
                  </a:moveTo>
                  <a:cubicBezTo>
                    <a:pt x="2936" y="1"/>
                    <a:pt x="2873" y="21"/>
                    <a:pt x="2832" y="61"/>
                  </a:cubicBezTo>
                  <a:lnTo>
                    <a:pt x="123" y="2731"/>
                  </a:lnTo>
                  <a:cubicBezTo>
                    <a:pt x="41" y="2771"/>
                    <a:pt x="1" y="2893"/>
                    <a:pt x="41" y="3025"/>
                  </a:cubicBezTo>
                  <a:cubicBezTo>
                    <a:pt x="82" y="3106"/>
                    <a:pt x="295" y="3197"/>
                    <a:pt x="295" y="3197"/>
                  </a:cubicBezTo>
                  <a:lnTo>
                    <a:pt x="630" y="3197"/>
                  </a:lnTo>
                  <a:lnTo>
                    <a:pt x="630" y="6029"/>
                  </a:lnTo>
                  <a:cubicBezTo>
                    <a:pt x="630" y="6191"/>
                    <a:pt x="762" y="6282"/>
                    <a:pt x="884" y="6282"/>
                  </a:cubicBezTo>
                  <a:lnTo>
                    <a:pt x="5116" y="6282"/>
                  </a:lnTo>
                  <a:cubicBezTo>
                    <a:pt x="5288" y="6282"/>
                    <a:pt x="5410" y="6191"/>
                    <a:pt x="5410" y="6029"/>
                  </a:cubicBezTo>
                  <a:lnTo>
                    <a:pt x="5410" y="3147"/>
                  </a:lnTo>
                  <a:lnTo>
                    <a:pt x="5704" y="3147"/>
                  </a:lnTo>
                  <a:cubicBezTo>
                    <a:pt x="5731" y="3157"/>
                    <a:pt x="5755" y="3161"/>
                    <a:pt x="5777" y="3161"/>
                  </a:cubicBezTo>
                  <a:cubicBezTo>
                    <a:pt x="5867" y="3161"/>
                    <a:pt x="5925" y="3090"/>
                    <a:pt x="5958" y="3025"/>
                  </a:cubicBezTo>
                  <a:cubicBezTo>
                    <a:pt x="5998" y="2893"/>
                    <a:pt x="5998" y="2771"/>
                    <a:pt x="5917" y="2731"/>
                  </a:cubicBezTo>
                  <a:lnTo>
                    <a:pt x="3208" y="61"/>
                  </a:lnTo>
                  <a:cubicBezTo>
                    <a:pt x="3147" y="21"/>
                    <a:pt x="3073" y="1"/>
                    <a:pt x="300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484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701D4715-2297-8C3F-AD4B-06753CE1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69" y="34479"/>
            <a:ext cx="7297963" cy="49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4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5"/>
          <p:cNvSpPr txBox="1">
            <a:spLocks noGrp="1"/>
          </p:cNvSpPr>
          <p:nvPr>
            <p:ph type="subTitle" idx="2"/>
          </p:nvPr>
        </p:nvSpPr>
        <p:spPr>
          <a:xfrm>
            <a:off x="1478101" y="1684050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Redfin Data Centre</a:t>
            </a:r>
            <a:br>
              <a:rPr lang="en"/>
            </a:br>
            <a:r>
              <a:rPr lang="en"/>
              <a:t>162,196 records</a:t>
            </a:r>
            <a:br>
              <a:rPr lang="en"/>
            </a:br>
            <a:r>
              <a:rPr lang="en"/>
              <a:t>1/1/2012 to 9/1/2023</a:t>
            </a:r>
            <a:br>
              <a:rPr lang="en"/>
            </a:br>
            <a:r>
              <a:rPr lang="en"/>
              <a:t>Data Cleaning and Profiling for MA and 6 Countys</a:t>
            </a:r>
          </a:p>
        </p:txBody>
      </p:sp>
      <p:sp>
        <p:nvSpPr>
          <p:cNvPr id="1558" name="Google Shape;1558;p35"/>
          <p:cNvSpPr txBox="1">
            <a:spLocks noGrp="1"/>
          </p:cNvSpPr>
          <p:nvPr>
            <p:ph type="subTitle" idx="3"/>
          </p:nvPr>
        </p:nvSpPr>
        <p:spPr>
          <a:xfrm>
            <a:off x="5219203" y="1684050"/>
            <a:ext cx="2981100" cy="1190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Market Monitoring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Performance Analysis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Resource Allocation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Opportunity Identification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Risk Management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559" name="Google Shape;1559;p35"/>
          <p:cNvSpPr txBox="1">
            <a:spLocks noGrp="1"/>
          </p:cNvSpPr>
          <p:nvPr>
            <p:ph type="subTitle" idx="4"/>
          </p:nvPr>
        </p:nvSpPr>
        <p:spPr>
          <a:xfrm>
            <a:off x="1478101" y="3284100"/>
            <a:ext cx="29811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To  create a comprehensive interactive dashboard for Move Inc which will give deep insight about market for a broad range of users</a:t>
            </a:r>
            <a:endParaRPr lang="en-US"/>
          </a:p>
        </p:txBody>
      </p:sp>
      <p:sp>
        <p:nvSpPr>
          <p:cNvPr id="1560" name="Google Shape;1560;p35"/>
          <p:cNvSpPr txBox="1">
            <a:spLocks noGrp="1"/>
          </p:cNvSpPr>
          <p:nvPr>
            <p:ph type="subTitle" idx="5"/>
          </p:nvPr>
        </p:nvSpPr>
        <p:spPr>
          <a:xfrm>
            <a:off x="5219203" y="3284100"/>
            <a:ext cx="2981100" cy="135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Real Estate Management Teams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Marketing &amp; Sales Dept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Real Estate Agents &amp; Realtors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Investment Analysts &amp; Advisors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Property Developers Innovation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General Buyers &amp; Sellers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"/>
              <a:t>Government</a:t>
            </a:r>
          </a:p>
          <a:p>
            <a:pPr marL="0" indent="0"/>
            <a:endParaRPr lang="en"/>
          </a:p>
        </p:txBody>
      </p:sp>
      <p:sp>
        <p:nvSpPr>
          <p:cNvPr id="1561" name="Google Shape;156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TACTICAL  DASHBOARD WALKTHROUGH</a:t>
            </a:r>
          </a:p>
        </p:txBody>
      </p:sp>
      <p:sp>
        <p:nvSpPr>
          <p:cNvPr id="1562" name="Google Shape;1562;p35"/>
          <p:cNvSpPr txBox="1">
            <a:spLocks noGrp="1"/>
          </p:cNvSpPr>
          <p:nvPr>
            <p:ph type="subTitle" idx="1"/>
          </p:nvPr>
        </p:nvSpPr>
        <p:spPr>
          <a:xfrm>
            <a:off x="1478100" y="1263175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</a:p>
        </p:txBody>
      </p:sp>
      <p:sp>
        <p:nvSpPr>
          <p:cNvPr id="1563" name="Google Shape;1563;p35"/>
          <p:cNvSpPr txBox="1">
            <a:spLocks noGrp="1"/>
          </p:cNvSpPr>
          <p:nvPr>
            <p:ph type="subTitle" idx="6"/>
          </p:nvPr>
        </p:nvSpPr>
        <p:spPr>
          <a:xfrm>
            <a:off x="1478100" y="2851429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</a:p>
        </p:txBody>
      </p:sp>
      <p:sp>
        <p:nvSpPr>
          <p:cNvPr id="1564" name="Google Shape;1564;p35"/>
          <p:cNvSpPr txBox="1">
            <a:spLocks noGrp="1"/>
          </p:cNvSpPr>
          <p:nvPr>
            <p:ph type="subTitle" idx="7"/>
          </p:nvPr>
        </p:nvSpPr>
        <p:spPr>
          <a:xfrm>
            <a:off x="5219201" y="1263175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</a:p>
        </p:txBody>
      </p:sp>
      <p:sp>
        <p:nvSpPr>
          <p:cNvPr id="1565" name="Google Shape;1565;p35"/>
          <p:cNvSpPr txBox="1">
            <a:spLocks noGrp="1"/>
          </p:cNvSpPr>
          <p:nvPr>
            <p:ph type="subTitle" idx="8"/>
          </p:nvPr>
        </p:nvSpPr>
        <p:spPr>
          <a:xfrm>
            <a:off x="5219201" y="2851429"/>
            <a:ext cx="29811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</a:p>
        </p:txBody>
      </p:sp>
      <p:sp>
        <p:nvSpPr>
          <p:cNvPr id="1566" name="Google Shape;1566;p35"/>
          <p:cNvSpPr/>
          <p:nvPr/>
        </p:nvSpPr>
        <p:spPr>
          <a:xfrm>
            <a:off x="720000" y="145560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35"/>
          <p:cNvSpPr/>
          <p:nvPr/>
        </p:nvSpPr>
        <p:spPr>
          <a:xfrm>
            <a:off x="720000" y="3031825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35"/>
          <p:cNvSpPr/>
          <p:nvPr/>
        </p:nvSpPr>
        <p:spPr>
          <a:xfrm>
            <a:off x="4461100" y="1455600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35"/>
          <p:cNvSpPr/>
          <p:nvPr/>
        </p:nvSpPr>
        <p:spPr>
          <a:xfrm>
            <a:off x="4461100" y="3031825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35"/>
          <p:cNvGrpSpPr/>
          <p:nvPr/>
        </p:nvGrpSpPr>
        <p:grpSpPr>
          <a:xfrm>
            <a:off x="4612995" y="1608050"/>
            <a:ext cx="378111" cy="377000"/>
            <a:chOff x="1027000" y="1530175"/>
            <a:chExt cx="348875" cy="347850"/>
          </a:xfrm>
        </p:grpSpPr>
        <p:sp>
          <p:nvSpPr>
            <p:cNvPr id="1578" name="Google Shape;1578;p35"/>
            <p:cNvSpPr/>
            <p:nvPr/>
          </p:nvSpPr>
          <p:spPr>
            <a:xfrm>
              <a:off x="1360900" y="1801225"/>
              <a:ext cx="14975" cy="13375"/>
            </a:xfrm>
            <a:custGeom>
              <a:avLst/>
              <a:gdLst/>
              <a:ahLst/>
              <a:cxnLst/>
              <a:rect l="l" t="t" r="r" b="b"/>
              <a:pathLst>
                <a:path w="599" h="535" extrusionOk="0">
                  <a:moveTo>
                    <a:pt x="306" y="0"/>
                  </a:moveTo>
                  <a:cubicBezTo>
                    <a:pt x="244" y="0"/>
                    <a:pt x="180" y="20"/>
                    <a:pt x="132" y="68"/>
                  </a:cubicBezTo>
                  <a:cubicBezTo>
                    <a:pt x="51" y="149"/>
                    <a:pt x="0" y="281"/>
                    <a:pt x="51" y="362"/>
                  </a:cubicBezTo>
                  <a:cubicBezTo>
                    <a:pt x="91" y="494"/>
                    <a:pt x="213" y="534"/>
                    <a:pt x="304" y="534"/>
                  </a:cubicBezTo>
                  <a:cubicBezTo>
                    <a:pt x="426" y="534"/>
                    <a:pt x="558" y="453"/>
                    <a:pt x="599" y="321"/>
                  </a:cubicBezTo>
                  <a:cubicBezTo>
                    <a:pt x="599" y="199"/>
                    <a:pt x="558" y="68"/>
                    <a:pt x="426" y="27"/>
                  </a:cubicBezTo>
                  <a:cubicBezTo>
                    <a:pt x="393" y="10"/>
                    <a:pt x="350" y="0"/>
                    <a:pt x="306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1027000" y="1703450"/>
              <a:ext cx="348875" cy="174575"/>
            </a:xfrm>
            <a:custGeom>
              <a:avLst/>
              <a:gdLst/>
              <a:ahLst/>
              <a:cxnLst/>
              <a:rect l="l" t="t" r="r" b="b"/>
              <a:pathLst>
                <a:path w="13955" h="6983" extrusionOk="0">
                  <a:moveTo>
                    <a:pt x="5288" y="559"/>
                  </a:moveTo>
                  <a:lnTo>
                    <a:pt x="4101" y="1655"/>
                  </a:lnTo>
                  <a:lnTo>
                    <a:pt x="975" y="1655"/>
                  </a:lnTo>
                  <a:lnTo>
                    <a:pt x="2152" y="559"/>
                  </a:lnTo>
                  <a:close/>
                  <a:moveTo>
                    <a:pt x="10697" y="559"/>
                  </a:moveTo>
                  <a:lnTo>
                    <a:pt x="9510" y="1655"/>
                  </a:lnTo>
                  <a:lnTo>
                    <a:pt x="8373" y="1655"/>
                  </a:lnTo>
                  <a:lnTo>
                    <a:pt x="7358" y="721"/>
                  </a:lnTo>
                  <a:lnTo>
                    <a:pt x="7571" y="559"/>
                  </a:lnTo>
                  <a:close/>
                  <a:moveTo>
                    <a:pt x="3969" y="2203"/>
                  </a:moveTo>
                  <a:lnTo>
                    <a:pt x="3969" y="6475"/>
                  </a:lnTo>
                  <a:lnTo>
                    <a:pt x="549" y="6475"/>
                  </a:lnTo>
                  <a:lnTo>
                    <a:pt x="549" y="2203"/>
                  </a:lnTo>
                  <a:close/>
                  <a:moveTo>
                    <a:pt x="6760" y="3979"/>
                  </a:moveTo>
                  <a:lnTo>
                    <a:pt x="6760" y="6475"/>
                  </a:lnTo>
                  <a:lnTo>
                    <a:pt x="5745" y="6475"/>
                  </a:lnTo>
                  <a:lnTo>
                    <a:pt x="5745" y="3979"/>
                  </a:lnTo>
                  <a:close/>
                  <a:moveTo>
                    <a:pt x="6425" y="559"/>
                  </a:moveTo>
                  <a:lnTo>
                    <a:pt x="8028" y="2030"/>
                  </a:lnTo>
                  <a:lnTo>
                    <a:pt x="8028" y="6475"/>
                  </a:lnTo>
                  <a:lnTo>
                    <a:pt x="7318" y="6475"/>
                  </a:lnTo>
                  <a:lnTo>
                    <a:pt x="7318" y="3725"/>
                  </a:lnTo>
                  <a:cubicBezTo>
                    <a:pt x="7318" y="3552"/>
                    <a:pt x="7186" y="3431"/>
                    <a:pt x="7013" y="3431"/>
                  </a:cubicBezTo>
                  <a:lnTo>
                    <a:pt x="5491" y="3431"/>
                  </a:lnTo>
                  <a:cubicBezTo>
                    <a:pt x="5329" y="3431"/>
                    <a:pt x="5197" y="3552"/>
                    <a:pt x="5197" y="3725"/>
                  </a:cubicBezTo>
                  <a:lnTo>
                    <a:pt x="5197" y="6475"/>
                  </a:lnTo>
                  <a:lnTo>
                    <a:pt x="4527" y="6475"/>
                  </a:lnTo>
                  <a:lnTo>
                    <a:pt x="4527" y="2030"/>
                  </a:lnTo>
                  <a:lnTo>
                    <a:pt x="6090" y="559"/>
                  </a:lnTo>
                  <a:close/>
                  <a:moveTo>
                    <a:pt x="9347" y="2203"/>
                  </a:moveTo>
                  <a:lnTo>
                    <a:pt x="9347" y="6475"/>
                  </a:lnTo>
                  <a:lnTo>
                    <a:pt x="8536" y="6475"/>
                  </a:lnTo>
                  <a:lnTo>
                    <a:pt x="8536" y="2203"/>
                  </a:lnTo>
                  <a:close/>
                  <a:moveTo>
                    <a:pt x="12138" y="3979"/>
                  </a:moveTo>
                  <a:lnTo>
                    <a:pt x="12138" y="6475"/>
                  </a:lnTo>
                  <a:lnTo>
                    <a:pt x="11164" y="6475"/>
                  </a:lnTo>
                  <a:lnTo>
                    <a:pt x="11164" y="3979"/>
                  </a:lnTo>
                  <a:close/>
                  <a:moveTo>
                    <a:pt x="2030" y="0"/>
                  </a:moveTo>
                  <a:cubicBezTo>
                    <a:pt x="1990" y="0"/>
                    <a:pt x="1898" y="51"/>
                    <a:pt x="1858" y="92"/>
                  </a:cubicBezTo>
                  <a:lnTo>
                    <a:pt x="82" y="1695"/>
                  </a:lnTo>
                  <a:lnTo>
                    <a:pt x="82" y="1736"/>
                  </a:lnTo>
                  <a:lnTo>
                    <a:pt x="41" y="1736"/>
                  </a:lnTo>
                  <a:lnTo>
                    <a:pt x="41" y="1776"/>
                  </a:lnTo>
                  <a:cubicBezTo>
                    <a:pt x="41" y="1776"/>
                    <a:pt x="1" y="1827"/>
                    <a:pt x="1" y="1868"/>
                  </a:cubicBezTo>
                  <a:lnTo>
                    <a:pt x="1" y="1908"/>
                  </a:lnTo>
                  <a:lnTo>
                    <a:pt x="1" y="6729"/>
                  </a:lnTo>
                  <a:cubicBezTo>
                    <a:pt x="1" y="6901"/>
                    <a:pt x="122" y="6982"/>
                    <a:pt x="295" y="6982"/>
                  </a:cubicBezTo>
                  <a:lnTo>
                    <a:pt x="13660" y="6982"/>
                  </a:lnTo>
                  <a:cubicBezTo>
                    <a:pt x="13660" y="6982"/>
                    <a:pt x="13955" y="6901"/>
                    <a:pt x="13955" y="6729"/>
                  </a:cubicBezTo>
                  <a:lnTo>
                    <a:pt x="13955" y="5420"/>
                  </a:lnTo>
                  <a:cubicBezTo>
                    <a:pt x="13955" y="5247"/>
                    <a:pt x="13823" y="5166"/>
                    <a:pt x="13660" y="5166"/>
                  </a:cubicBezTo>
                  <a:cubicBezTo>
                    <a:pt x="13529" y="5166"/>
                    <a:pt x="13407" y="5247"/>
                    <a:pt x="13407" y="5420"/>
                  </a:cubicBezTo>
                  <a:lnTo>
                    <a:pt x="13407" y="6475"/>
                  </a:lnTo>
                  <a:lnTo>
                    <a:pt x="12686" y="6475"/>
                  </a:lnTo>
                  <a:lnTo>
                    <a:pt x="12686" y="3725"/>
                  </a:lnTo>
                  <a:cubicBezTo>
                    <a:pt x="12686" y="3552"/>
                    <a:pt x="12554" y="3431"/>
                    <a:pt x="12433" y="3431"/>
                  </a:cubicBezTo>
                  <a:lnTo>
                    <a:pt x="10870" y="3431"/>
                  </a:lnTo>
                  <a:cubicBezTo>
                    <a:pt x="10738" y="3431"/>
                    <a:pt x="10616" y="3552"/>
                    <a:pt x="10616" y="3725"/>
                  </a:cubicBezTo>
                  <a:lnTo>
                    <a:pt x="10616" y="6475"/>
                  </a:lnTo>
                  <a:lnTo>
                    <a:pt x="9895" y="6475"/>
                  </a:lnTo>
                  <a:lnTo>
                    <a:pt x="9895" y="2030"/>
                  </a:lnTo>
                  <a:lnTo>
                    <a:pt x="11499" y="559"/>
                  </a:lnTo>
                  <a:lnTo>
                    <a:pt x="11793" y="559"/>
                  </a:lnTo>
                  <a:lnTo>
                    <a:pt x="13407" y="2030"/>
                  </a:lnTo>
                  <a:lnTo>
                    <a:pt x="13407" y="2964"/>
                  </a:lnTo>
                  <a:cubicBezTo>
                    <a:pt x="13407" y="2964"/>
                    <a:pt x="13529" y="3217"/>
                    <a:pt x="13660" y="3217"/>
                  </a:cubicBezTo>
                  <a:cubicBezTo>
                    <a:pt x="13823" y="3217"/>
                    <a:pt x="13955" y="3096"/>
                    <a:pt x="13955" y="2964"/>
                  </a:cubicBezTo>
                  <a:lnTo>
                    <a:pt x="13955" y="1908"/>
                  </a:lnTo>
                  <a:cubicBezTo>
                    <a:pt x="13955" y="1827"/>
                    <a:pt x="13914" y="1776"/>
                    <a:pt x="13863" y="1695"/>
                  </a:cubicBezTo>
                  <a:lnTo>
                    <a:pt x="12087" y="92"/>
                  </a:lnTo>
                  <a:cubicBezTo>
                    <a:pt x="12047" y="51"/>
                    <a:pt x="11966" y="0"/>
                    <a:pt x="11925" y="0"/>
                  </a:cubicBezTo>
                  <a:lnTo>
                    <a:pt x="7439" y="0"/>
                  </a:lnTo>
                  <a:cubicBezTo>
                    <a:pt x="7399" y="0"/>
                    <a:pt x="7318" y="51"/>
                    <a:pt x="7267" y="92"/>
                  </a:cubicBezTo>
                  <a:lnTo>
                    <a:pt x="6973" y="345"/>
                  </a:lnTo>
                  <a:lnTo>
                    <a:pt x="6678" y="92"/>
                  </a:lnTo>
                  <a:cubicBezTo>
                    <a:pt x="6638" y="51"/>
                    <a:pt x="6506" y="0"/>
                    <a:pt x="6506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1060750" y="1788175"/>
              <a:ext cx="45425" cy="47475"/>
            </a:xfrm>
            <a:custGeom>
              <a:avLst/>
              <a:gdLst/>
              <a:ahLst/>
              <a:cxnLst/>
              <a:rect l="l" t="t" r="r" b="b"/>
              <a:pathLst>
                <a:path w="1817" h="1899" extrusionOk="0">
                  <a:moveTo>
                    <a:pt x="1269" y="549"/>
                  </a:moveTo>
                  <a:lnTo>
                    <a:pt x="1269" y="1351"/>
                  </a:lnTo>
                  <a:lnTo>
                    <a:pt x="548" y="1351"/>
                  </a:lnTo>
                  <a:lnTo>
                    <a:pt x="548" y="549"/>
                  </a:lnTo>
                  <a:close/>
                  <a:moveTo>
                    <a:pt x="254" y="1"/>
                  </a:moveTo>
                  <a:cubicBezTo>
                    <a:pt x="132" y="1"/>
                    <a:pt x="0" y="123"/>
                    <a:pt x="0" y="255"/>
                  </a:cubicBezTo>
                  <a:lnTo>
                    <a:pt x="0" y="1604"/>
                  </a:lnTo>
                  <a:cubicBezTo>
                    <a:pt x="0" y="1777"/>
                    <a:pt x="132" y="1899"/>
                    <a:pt x="254" y="1899"/>
                  </a:cubicBezTo>
                  <a:lnTo>
                    <a:pt x="1563" y="1899"/>
                  </a:lnTo>
                  <a:cubicBezTo>
                    <a:pt x="1695" y="1899"/>
                    <a:pt x="1817" y="1777"/>
                    <a:pt x="1817" y="1604"/>
                  </a:cubicBezTo>
                  <a:lnTo>
                    <a:pt x="1817" y="255"/>
                  </a:lnTo>
                  <a:cubicBezTo>
                    <a:pt x="1817" y="123"/>
                    <a:pt x="1695" y="1"/>
                    <a:pt x="1563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1173900" y="1566200"/>
              <a:ext cx="55075" cy="54825"/>
            </a:xfrm>
            <a:custGeom>
              <a:avLst/>
              <a:gdLst/>
              <a:ahLst/>
              <a:cxnLst/>
              <a:rect l="l" t="t" r="r" b="b"/>
              <a:pathLst>
                <a:path w="2203" h="2193" extrusionOk="0">
                  <a:moveTo>
                    <a:pt x="1097" y="507"/>
                  </a:moveTo>
                  <a:cubicBezTo>
                    <a:pt x="1391" y="507"/>
                    <a:pt x="1645" y="761"/>
                    <a:pt x="1645" y="1096"/>
                  </a:cubicBezTo>
                  <a:cubicBezTo>
                    <a:pt x="1645" y="1390"/>
                    <a:pt x="1391" y="1644"/>
                    <a:pt x="1097" y="1644"/>
                  </a:cubicBezTo>
                  <a:cubicBezTo>
                    <a:pt x="802" y="1644"/>
                    <a:pt x="549" y="1390"/>
                    <a:pt x="549" y="1096"/>
                  </a:cubicBezTo>
                  <a:cubicBezTo>
                    <a:pt x="549" y="761"/>
                    <a:pt x="802" y="507"/>
                    <a:pt x="1097" y="507"/>
                  </a:cubicBezTo>
                  <a:close/>
                  <a:moveTo>
                    <a:pt x="1097" y="0"/>
                  </a:moveTo>
                  <a:cubicBezTo>
                    <a:pt x="508" y="0"/>
                    <a:pt x="1" y="467"/>
                    <a:pt x="1" y="1096"/>
                  </a:cubicBezTo>
                  <a:cubicBezTo>
                    <a:pt x="1" y="1685"/>
                    <a:pt x="508" y="2192"/>
                    <a:pt x="1097" y="2192"/>
                  </a:cubicBezTo>
                  <a:cubicBezTo>
                    <a:pt x="1695" y="2192"/>
                    <a:pt x="2203" y="1685"/>
                    <a:pt x="2203" y="1096"/>
                  </a:cubicBezTo>
                  <a:cubicBezTo>
                    <a:pt x="2203" y="467"/>
                    <a:pt x="1695" y="0"/>
                    <a:pt x="1097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1138900" y="1530175"/>
              <a:ext cx="124850" cy="157575"/>
            </a:xfrm>
            <a:custGeom>
              <a:avLst/>
              <a:gdLst/>
              <a:ahLst/>
              <a:cxnLst/>
              <a:rect l="l" t="t" r="r" b="b"/>
              <a:pathLst>
                <a:path w="4994" h="6303" extrusionOk="0">
                  <a:moveTo>
                    <a:pt x="2497" y="548"/>
                  </a:moveTo>
                  <a:cubicBezTo>
                    <a:pt x="3603" y="548"/>
                    <a:pt x="4486" y="1441"/>
                    <a:pt x="4486" y="2537"/>
                  </a:cubicBezTo>
                  <a:cubicBezTo>
                    <a:pt x="4486" y="4141"/>
                    <a:pt x="2963" y="5328"/>
                    <a:pt x="2497" y="5714"/>
                  </a:cubicBezTo>
                  <a:cubicBezTo>
                    <a:pt x="2030" y="5328"/>
                    <a:pt x="558" y="4100"/>
                    <a:pt x="558" y="2537"/>
                  </a:cubicBezTo>
                  <a:cubicBezTo>
                    <a:pt x="558" y="1441"/>
                    <a:pt x="1401" y="548"/>
                    <a:pt x="2497" y="548"/>
                  </a:cubicBezTo>
                  <a:close/>
                  <a:moveTo>
                    <a:pt x="2497" y="0"/>
                  </a:moveTo>
                  <a:cubicBezTo>
                    <a:pt x="1106" y="0"/>
                    <a:pt x="0" y="1147"/>
                    <a:pt x="0" y="2537"/>
                  </a:cubicBezTo>
                  <a:cubicBezTo>
                    <a:pt x="0" y="4699"/>
                    <a:pt x="2243" y="6221"/>
                    <a:pt x="2375" y="6262"/>
                  </a:cubicBezTo>
                  <a:cubicBezTo>
                    <a:pt x="2415" y="6302"/>
                    <a:pt x="2456" y="6302"/>
                    <a:pt x="2497" y="6302"/>
                  </a:cubicBezTo>
                  <a:cubicBezTo>
                    <a:pt x="2537" y="6302"/>
                    <a:pt x="2588" y="6302"/>
                    <a:pt x="2669" y="6262"/>
                  </a:cubicBezTo>
                  <a:cubicBezTo>
                    <a:pt x="2669" y="6262"/>
                    <a:pt x="3258" y="5876"/>
                    <a:pt x="3806" y="5247"/>
                  </a:cubicBezTo>
                  <a:cubicBezTo>
                    <a:pt x="4618" y="4394"/>
                    <a:pt x="4993" y="3430"/>
                    <a:pt x="4993" y="2537"/>
                  </a:cubicBezTo>
                  <a:cubicBezTo>
                    <a:pt x="4993" y="1147"/>
                    <a:pt x="3897" y="0"/>
                    <a:pt x="2497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35"/>
          <p:cNvGrpSpPr/>
          <p:nvPr/>
        </p:nvGrpSpPr>
        <p:grpSpPr>
          <a:xfrm>
            <a:off x="868454" y="1619593"/>
            <a:ext cx="384993" cy="353915"/>
            <a:chOff x="1002650" y="3766100"/>
            <a:chExt cx="355225" cy="326550"/>
          </a:xfrm>
        </p:grpSpPr>
        <p:sp>
          <p:nvSpPr>
            <p:cNvPr id="1584" name="Google Shape;1584;p35"/>
            <p:cNvSpPr/>
            <p:nvPr/>
          </p:nvSpPr>
          <p:spPr>
            <a:xfrm>
              <a:off x="1288075" y="4033350"/>
              <a:ext cx="15750" cy="13900"/>
            </a:xfrm>
            <a:custGeom>
              <a:avLst/>
              <a:gdLst/>
              <a:ahLst/>
              <a:cxnLst/>
              <a:rect l="l" t="t" r="r" b="b"/>
              <a:pathLst>
                <a:path w="630" h="556" extrusionOk="0">
                  <a:moveTo>
                    <a:pt x="337" y="1"/>
                  </a:moveTo>
                  <a:cubicBezTo>
                    <a:pt x="271" y="1"/>
                    <a:pt x="198" y="24"/>
                    <a:pt x="122" y="48"/>
                  </a:cubicBezTo>
                  <a:cubicBezTo>
                    <a:pt x="41" y="129"/>
                    <a:pt x="0" y="261"/>
                    <a:pt x="41" y="383"/>
                  </a:cubicBezTo>
                  <a:cubicBezTo>
                    <a:pt x="82" y="474"/>
                    <a:pt x="214" y="555"/>
                    <a:pt x="335" y="555"/>
                  </a:cubicBezTo>
                  <a:cubicBezTo>
                    <a:pt x="467" y="555"/>
                    <a:pt x="548" y="474"/>
                    <a:pt x="589" y="342"/>
                  </a:cubicBezTo>
                  <a:cubicBezTo>
                    <a:pt x="630" y="220"/>
                    <a:pt x="548" y="88"/>
                    <a:pt x="467" y="48"/>
                  </a:cubicBezTo>
                  <a:cubicBezTo>
                    <a:pt x="429" y="13"/>
                    <a:pt x="385" y="1"/>
                    <a:pt x="33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002650" y="3766100"/>
              <a:ext cx="355225" cy="326550"/>
            </a:xfrm>
            <a:custGeom>
              <a:avLst/>
              <a:gdLst/>
              <a:ahLst/>
              <a:cxnLst/>
              <a:rect l="l" t="t" r="r" b="b"/>
              <a:pathLst>
                <a:path w="14209" h="13062" extrusionOk="0">
                  <a:moveTo>
                    <a:pt x="12260" y="2792"/>
                  </a:moveTo>
                  <a:cubicBezTo>
                    <a:pt x="12432" y="2792"/>
                    <a:pt x="12554" y="2954"/>
                    <a:pt x="12554" y="3126"/>
                  </a:cubicBezTo>
                  <a:lnTo>
                    <a:pt x="12554" y="3847"/>
                  </a:lnTo>
                  <a:lnTo>
                    <a:pt x="1644" y="3847"/>
                  </a:lnTo>
                  <a:lnTo>
                    <a:pt x="1644" y="3126"/>
                  </a:lnTo>
                  <a:cubicBezTo>
                    <a:pt x="1644" y="2954"/>
                    <a:pt x="1817" y="2792"/>
                    <a:pt x="1949" y="2792"/>
                  </a:cubicBezTo>
                  <a:close/>
                  <a:moveTo>
                    <a:pt x="4141" y="549"/>
                  </a:moveTo>
                  <a:cubicBezTo>
                    <a:pt x="4313" y="549"/>
                    <a:pt x="4486" y="630"/>
                    <a:pt x="4608" y="762"/>
                  </a:cubicBezTo>
                  <a:lnTo>
                    <a:pt x="4993" y="1310"/>
                  </a:lnTo>
                  <a:cubicBezTo>
                    <a:pt x="5034" y="1391"/>
                    <a:pt x="5115" y="1432"/>
                    <a:pt x="5196" y="1432"/>
                  </a:cubicBezTo>
                  <a:lnTo>
                    <a:pt x="12767" y="1432"/>
                  </a:lnTo>
                  <a:cubicBezTo>
                    <a:pt x="13234" y="1432"/>
                    <a:pt x="13660" y="1858"/>
                    <a:pt x="13660" y="2365"/>
                  </a:cubicBezTo>
                  <a:lnTo>
                    <a:pt x="13660" y="3928"/>
                  </a:lnTo>
                  <a:cubicBezTo>
                    <a:pt x="13528" y="3888"/>
                    <a:pt x="13366" y="3847"/>
                    <a:pt x="13193" y="3847"/>
                  </a:cubicBezTo>
                  <a:lnTo>
                    <a:pt x="13112" y="3847"/>
                  </a:lnTo>
                  <a:lnTo>
                    <a:pt x="13112" y="3126"/>
                  </a:lnTo>
                  <a:cubicBezTo>
                    <a:pt x="13112" y="2619"/>
                    <a:pt x="12727" y="2233"/>
                    <a:pt x="12260" y="2233"/>
                  </a:cubicBezTo>
                  <a:lnTo>
                    <a:pt x="1949" y="2233"/>
                  </a:lnTo>
                  <a:cubicBezTo>
                    <a:pt x="1482" y="2233"/>
                    <a:pt x="1096" y="2619"/>
                    <a:pt x="1096" y="3126"/>
                  </a:cubicBezTo>
                  <a:lnTo>
                    <a:pt x="1096" y="3847"/>
                  </a:lnTo>
                  <a:lnTo>
                    <a:pt x="1015" y="3847"/>
                  </a:lnTo>
                  <a:cubicBezTo>
                    <a:pt x="843" y="3847"/>
                    <a:pt x="680" y="3888"/>
                    <a:pt x="548" y="3928"/>
                  </a:cubicBezTo>
                  <a:lnTo>
                    <a:pt x="548" y="1432"/>
                  </a:lnTo>
                  <a:cubicBezTo>
                    <a:pt x="548" y="924"/>
                    <a:pt x="975" y="549"/>
                    <a:pt x="1441" y="549"/>
                  </a:cubicBezTo>
                  <a:close/>
                  <a:moveTo>
                    <a:pt x="13193" y="4395"/>
                  </a:moveTo>
                  <a:cubicBezTo>
                    <a:pt x="13447" y="4395"/>
                    <a:pt x="13660" y="4608"/>
                    <a:pt x="13660" y="4862"/>
                  </a:cubicBezTo>
                  <a:lnTo>
                    <a:pt x="13660" y="11874"/>
                  </a:lnTo>
                  <a:cubicBezTo>
                    <a:pt x="13660" y="12219"/>
                    <a:pt x="13366" y="12514"/>
                    <a:pt x="13021" y="12514"/>
                  </a:cubicBezTo>
                  <a:lnTo>
                    <a:pt x="1188" y="12514"/>
                  </a:lnTo>
                  <a:cubicBezTo>
                    <a:pt x="843" y="12514"/>
                    <a:pt x="548" y="12219"/>
                    <a:pt x="548" y="11874"/>
                  </a:cubicBezTo>
                  <a:lnTo>
                    <a:pt x="548" y="4862"/>
                  </a:lnTo>
                  <a:cubicBezTo>
                    <a:pt x="548" y="4608"/>
                    <a:pt x="762" y="4395"/>
                    <a:pt x="1015" y="4395"/>
                  </a:cubicBezTo>
                  <a:close/>
                  <a:moveTo>
                    <a:pt x="1441" y="1"/>
                  </a:moveTo>
                  <a:cubicBezTo>
                    <a:pt x="630" y="1"/>
                    <a:pt x="0" y="630"/>
                    <a:pt x="0" y="1432"/>
                  </a:cubicBezTo>
                  <a:lnTo>
                    <a:pt x="0" y="11874"/>
                  </a:lnTo>
                  <a:cubicBezTo>
                    <a:pt x="0" y="12514"/>
                    <a:pt x="508" y="13062"/>
                    <a:pt x="1188" y="13062"/>
                  </a:cubicBezTo>
                  <a:lnTo>
                    <a:pt x="13021" y="13062"/>
                  </a:lnTo>
                  <a:cubicBezTo>
                    <a:pt x="13701" y="13062"/>
                    <a:pt x="14208" y="12514"/>
                    <a:pt x="14208" y="11874"/>
                  </a:cubicBezTo>
                  <a:lnTo>
                    <a:pt x="14208" y="2365"/>
                  </a:lnTo>
                  <a:cubicBezTo>
                    <a:pt x="14208" y="1564"/>
                    <a:pt x="13569" y="884"/>
                    <a:pt x="12767" y="884"/>
                  </a:cubicBezTo>
                  <a:lnTo>
                    <a:pt x="5410" y="884"/>
                  </a:lnTo>
                  <a:lnTo>
                    <a:pt x="5115" y="457"/>
                  </a:lnTo>
                  <a:cubicBezTo>
                    <a:pt x="4902" y="163"/>
                    <a:pt x="4567" y="1"/>
                    <a:pt x="4232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042725" y="3894475"/>
              <a:ext cx="229400" cy="152775"/>
            </a:xfrm>
            <a:custGeom>
              <a:avLst/>
              <a:gdLst/>
              <a:ahLst/>
              <a:cxnLst/>
              <a:rect l="l" t="t" r="r" b="b"/>
              <a:pathLst>
                <a:path w="9176" h="6111" extrusionOk="0">
                  <a:moveTo>
                    <a:pt x="5501" y="701"/>
                  </a:moveTo>
                  <a:lnTo>
                    <a:pt x="7531" y="2680"/>
                  </a:lnTo>
                  <a:lnTo>
                    <a:pt x="3472" y="2680"/>
                  </a:lnTo>
                  <a:lnTo>
                    <a:pt x="5501" y="701"/>
                  </a:lnTo>
                  <a:close/>
                  <a:moveTo>
                    <a:pt x="5928" y="4628"/>
                  </a:moveTo>
                  <a:lnTo>
                    <a:pt x="5928" y="5562"/>
                  </a:lnTo>
                  <a:lnTo>
                    <a:pt x="5075" y="5562"/>
                  </a:lnTo>
                  <a:lnTo>
                    <a:pt x="5075" y="4628"/>
                  </a:lnTo>
                  <a:close/>
                  <a:moveTo>
                    <a:pt x="7358" y="3238"/>
                  </a:moveTo>
                  <a:lnTo>
                    <a:pt x="7358" y="5562"/>
                  </a:lnTo>
                  <a:lnTo>
                    <a:pt x="6476" y="5562"/>
                  </a:lnTo>
                  <a:lnTo>
                    <a:pt x="6476" y="4375"/>
                  </a:lnTo>
                  <a:cubicBezTo>
                    <a:pt x="6476" y="4202"/>
                    <a:pt x="6344" y="4080"/>
                    <a:pt x="6181" y="4080"/>
                  </a:cubicBezTo>
                  <a:lnTo>
                    <a:pt x="4821" y="4080"/>
                  </a:lnTo>
                  <a:cubicBezTo>
                    <a:pt x="4659" y="4080"/>
                    <a:pt x="4527" y="4202"/>
                    <a:pt x="4527" y="4375"/>
                  </a:cubicBezTo>
                  <a:lnTo>
                    <a:pt x="4527" y="5562"/>
                  </a:lnTo>
                  <a:lnTo>
                    <a:pt x="3644" y="5562"/>
                  </a:lnTo>
                  <a:lnTo>
                    <a:pt x="3644" y="3238"/>
                  </a:lnTo>
                  <a:close/>
                  <a:moveTo>
                    <a:pt x="5501" y="1"/>
                  </a:moveTo>
                  <a:cubicBezTo>
                    <a:pt x="5428" y="1"/>
                    <a:pt x="5354" y="21"/>
                    <a:pt x="5288" y="62"/>
                  </a:cubicBezTo>
                  <a:lnTo>
                    <a:pt x="2579" y="2771"/>
                  </a:lnTo>
                  <a:cubicBezTo>
                    <a:pt x="2457" y="2853"/>
                    <a:pt x="2457" y="3025"/>
                    <a:pt x="2538" y="3147"/>
                  </a:cubicBezTo>
                  <a:cubicBezTo>
                    <a:pt x="2629" y="3187"/>
                    <a:pt x="2710" y="3238"/>
                    <a:pt x="2792" y="3238"/>
                  </a:cubicBezTo>
                  <a:lnTo>
                    <a:pt x="3086" y="3238"/>
                  </a:lnTo>
                  <a:lnTo>
                    <a:pt x="3086" y="5562"/>
                  </a:lnTo>
                  <a:lnTo>
                    <a:pt x="346" y="5562"/>
                  </a:lnTo>
                  <a:cubicBezTo>
                    <a:pt x="173" y="5562"/>
                    <a:pt x="41" y="5643"/>
                    <a:pt x="41" y="5816"/>
                  </a:cubicBezTo>
                  <a:cubicBezTo>
                    <a:pt x="1" y="5978"/>
                    <a:pt x="133" y="6110"/>
                    <a:pt x="295" y="6110"/>
                  </a:cubicBezTo>
                  <a:lnTo>
                    <a:pt x="8881" y="6110"/>
                  </a:lnTo>
                  <a:cubicBezTo>
                    <a:pt x="9013" y="6110"/>
                    <a:pt x="9134" y="6029"/>
                    <a:pt x="9134" y="5897"/>
                  </a:cubicBezTo>
                  <a:cubicBezTo>
                    <a:pt x="9175" y="5684"/>
                    <a:pt x="9053" y="5562"/>
                    <a:pt x="8881" y="5562"/>
                  </a:cubicBezTo>
                  <a:lnTo>
                    <a:pt x="7907" y="5562"/>
                  </a:lnTo>
                  <a:lnTo>
                    <a:pt x="7907" y="3238"/>
                  </a:lnTo>
                  <a:lnTo>
                    <a:pt x="8211" y="3238"/>
                  </a:lnTo>
                  <a:cubicBezTo>
                    <a:pt x="8292" y="3238"/>
                    <a:pt x="8373" y="3187"/>
                    <a:pt x="8465" y="3147"/>
                  </a:cubicBezTo>
                  <a:cubicBezTo>
                    <a:pt x="8546" y="3025"/>
                    <a:pt x="8546" y="2853"/>
                    <a:pt x="8414" y="2771"/>
                  </a:cubicBezTo>
                  <a:lnTo>
                    <a:pt x="5714" y="62"/>
                  </a:lnTo>
                  <a:cubicBezTo>
                    <a:pt x="5648" y="21"/>
                    <a:pt x="5575" y="1"/>
                    <a:pt x="5501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5"/>
          <p:cNvGrpSpPr/>
          <p:nvPr/>
        </p:nvGrpSpPr>
        <p:grpSpPr>
          <a:xfrm>
            <a:off x="868839" y="3175731"/>
            <a:ext cx="384994" cy="355304"/>
            <a:chOff x="4737525" y="3764825"/>
            <a:chExt cx="355225" cy="327825"/>
          </a:xfrm>
        </p:grpSpPr>
        <p:sp>
          <p:nvSpPr>
            <p:cNvPr id="1588" name="Google Shape;1588;p35"/>
            <p:cNvSpPr/>
            <p:nvPr/>
          </p:nvSpPr>
          <p:spPr>
            <a:xfrm>
              <a:off x="4803000" y="39476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307" y="1"/>
                  </a:moveTo>
                  <a:cubicBezTo>
                    <a:pt x="239" y="1"/>
                    <a:pt x="179" y="24"/>
                    <a:pt x="132" y="48"/>
                  </a:cubicBezTo>
                  <a:cubicBezTo>
                    <a:pt x="41" y="139"/>
                    <a:pt x="0" y="261"/>
                    <a:pt x="41" y="393"/>
                  </a:cubicBezTo>
                  <a:cubicBezTo>
                    <a:pt x="81" y="474"/>
                    <a:pt x="213" y="555"/>
                    <a:pt x="335" y="555"/>
                  </a:cubicBezTo>
                  <a:cubicBezTo>
                    <a:pt x="467" y="555"/>
                    <a:pt x="548" y="474"/>
                    <a:pt x="589" y="301"/>
                  </a:cubicBezTo>
                  <a:cubicBezTo>
                    <a:pt x="589" y="220"/>
                    <a:pt x="548" y="98"/>
                    <a:pt x="467" y="48"/>
                  </a:cubicBezTo>
                  <a:cubicBezTo>
                    <a:pt x="411" y="13"/>
                    <a:pt x="357" y="1"/>
                    <a:pt x="307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5035650" y="3854625"/>
              <a:ext cx="13725" cy="125900"/>
            </a:xfrm>
            <a:custGeom>
              <a:avLst/>
              <a:gdLst/>
              <a:ahLst/>
              <a:cxnLst/>
              <a:rect l="l" t="t" r="r" b="b"/>
              <a:pathLst>
                <a:path w="549" h="5036" extrusionOk="0">
                  <a:moveTo>
                    <a:pt x="285" y="1"/>
                  </a:moveTo>
                  <a:cubicBezTo>
                    <a:pt x="261" y="1"/>
                    <a:pt x="237" y="4"/>
                    <a:pt x="213" y="12"/>
                  </a:cubicBezTo>
                  <a:cubicBezTo>
                    <a:pt x="81" y="12"/>
                    <a:pt x="0" y="133"/>
                    <a:pt x="0" y="306"/>
                  </a:cubicBezTo>
                  <a:lnTo>
                    <a:pt x="0" y="4741"/>
                  </a:lnTo>
                  <a:cubicBezTo>
                    <a:pt x="0" y="4873"/>
                    <a:pt x="81" y="4995"/>
                    <a:pt x="213" y="5035"/>
                  </a:cubicBezTo>
                  <a:cubicBezTo>
                    <a:pt x="376" y="5035"/>
                    <a:pt x="548" y="4913"/>
                    <a:pt x="548" y="4741"/>
                  </a:cubicBezTo>
                  <a:lnTo>
                    <a:pt x="548" y="265"/>
                  </a:lnTo>
                  <a:cubicBezTo>
                    <a:pt x="548" y="118"/>
                    <a:pt x="423" y="1"/>
                    <a:pt x="28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4870725" y="4002825"/>
              <a:ext cx="149975" cy="13725"/>
            </a:xfrm>
            <a:custGeom>
              <a:avLst/>
              <a:gdLst/>
              <a:ahLst/>
              <a:cxnLst/>
              <a:rect l="l" t="t" r="r" b="b"/>
              <a:pathLst>
                <a:path w="5999" h="549" extrusionOk="0">
                  <a:moveTo>
                    <a:pt x="295" y="0"/>
                  </a:moveTo>
                  <a:cubicBezTo>
                    <a:pt x="123" y="0"/>
                    <a:pt x="1" y="122"/>
                    <a:pt x="41" y="294"/>
                  </a:cubicBezTo>
                  <a:cubicBezTo>
                    <a:pt x="41" y="467"/>
                    <a:pt x="163" y="548"/>
                    <a:pt x="336" y="548"/>
                  </a:cubicBezTo>
                  <a:lnTo>
                    <a:pt x="5704" y="548"/>
                  </a:lnTo>
                  <a:cubicBezTo>
                    <a:pt x="5877" y="548"/>
                    <a:pt x="5998" y="426"/>
                    <a:pt x="5998" y="213"/>
                  </a:cubicBezTo>
                  <a:cubicBezTo>
                    <a:pt x="5958" y="81"/>
                    <a:pt x="5836" y="0"/>
                    <a:pt x="5704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4737525" y="3764825"/>
              <a:ext cx="355225" cy="327825"/>
            </a:xfrm>
            <a:custGeom>
              <a:avLst/>
              <a:gdLst/>
              <a:ahLst/>
              <a:cxnLst/>
              <a:rect l="l" t="t" r="r" b="b"/>
              <a:pathLst>
                <a:path w="14209" h="13113" extrusionOk="0">
                  <a:moveTo>
                    <a:pt x="10778" y="11722"/>
                  </a:moveTo>
                  <a:lnTo>
                    <a:pt x="10778" y="12565"/>
                  </a:lnTo>
                  <a:lnTo>
                    <a:pt x="5917" y="12565"/>
                  </a:lnTo>
                  <a:lnTo>
                    <a:pt x="5917" y="11722"/>
                  </a:lnTo>
                  <a:lnTo>
                    <a:pt x="6465" y="11722"/>
                  </a:lnTo>
                  <a:lnTo>
                    <a:pt x="6465" y="11763"/>
                  </a:lnTo>
                  <a:cubicBezTo>
                    <a:pt x="6465" y="11885"/>
                    <a:pt x="6557" y="12017"/>
                    <a:pt x="6719" y="12057"/>
                  </a:cubicBezTo>
                  <a:cubicBezTo>
                    <a:pt x="6892" y="12057"/>
                    <a:pt x="7013" y="11925"/>
                    <a:pt x="7013" y="11763"/>
                  </a:cubicBezTo>
                  <a:lnTo>
                    <a:pt x="7013" y="11722"/>
                  </a:lnTo>
                  <a:lnTo>
                    <a:pt x="7572" y="11722"/>
                  </a:lnTo>
                  <a:lnTo>
                    <a:pt x="7572" y="11763"/>
                  </a:lnTo>
                  <a:cubicBezTo>
                    <a:pt x="7572" y="11885"/>
                    <a:pt x="7693" y="12017"/>
                    <a:pt x="7825" y="12057"/>
                  </a:cubicBezTo>
                  <a:cubicBezTo>
                    <a:pt x="7988" y="12057"/>
                    <a:pt x="8160" y="11925"/>
                    <a:pt x="8160" y="11763"/>
                  </a:cubicBezTo>
                  <a:lnTo>
                    <a:pt x="8160" y="11722"/>
                  </a:lnTo>
                  <a:lnTo>
                    <a:pt x="8708" y="11722"/>
                  </a:lnTo>
                  <a:lnTo>
                    <a:pt x="8708" y="11763"/>
                  </a:lnTo>
                  <a:cubicBezTo>
                    <a:pt x="8708" y="11885"/>
                    <a:pt x="8840" y="12017"/>
                    <a:pt x="8962" y="12057"/>
                  </a:cubicBezTo>
                  <a:cubicBezTo>
                    <a:pt x="9134" y="12057"/>
                    <a:pt x="9256" y="11925"/>
                    <a:pt x="9256" y="11763"/>
                  </a:cubicBezTo>
                  <a:lnTo>
                    <a:pt x="9256" y="11722"/>
                  </a:lnTo>
                  <a:lnTo>
                    <a:pt x="9855" y="11722"/>
                  </a:lnTo>
                  <a:lnTo>
                    <a:pt x="9855" y="11763"/>
                  </a:lnTo>
                  <a:cubicBezTo>
                    <a:pt x="9855" y="11885"/>
                    <a:pt x="9936" y="12017"/>
                    <a:pt x="10058" y="12057"/>
                  </a:cubicBezTo>
                  <a:cubicBezTo>
                    <a:pt x="10230" y="12057"/>
                    <a:pt x="10403" y="11925"/>
                    <a:pt x="10403" y="11763"/>
                  </a:cubicBezTo>
                  <a:lnTo>
                    <a:pt x="10403" y="11722"/>
                  </a:lnTo>
                  <a:close/>
                  <a:moveTo>
                    <a:pt x="1604" y="559"/>
                  </a:moveTo>
                  <a:cubicBezTo>
                    <a:pt x="2193" y="559"/>
                    <a:pt x="2660" y="1016"/>
                    <a:pt x="2660" y="1615"/>
                  </a:cubicBezTo>
                  <a:lnTo>
                    <a:pt x="2660" y="6344"/>
                  </a:lnTo>
                  <a:cubicBezTo>
                    <a:pt x="2660" y="6476"/>
                    <a:pt x="2751" y="6597"/>
                    <a:pt x="2913" y="6597"/>
                  </a:cubicBezTo>
                  <a:cubicBezTo>
                    <a:pt x="2939" y="6605"/>
                    <a:pt x="2963" y="6608"/>
                    <a:pt x="2986" y="6608"/>
                  </a:cubicBezTo>
                  <a:cubicBezTo>
                    <a:pt x="3119" y="6608"/>
                    <a:pt x="3208" y="6491"/>
                    <a:pt x="3208" y="6344"/>
                  </a:cubicBezTo>
                  <a:lnTo>
                    <a:pt x="3208" y="1868"/>
                  </a:lnTo>
                  <a:lnTo>
                    <a:pt x="13661" y="1868"/>
                  </a:lnTo>
                  <a:lnTo>
                    <a:pt x="13661" y="12565"/>
                  </a:lnTo>
                  <a:lnTo>
                    <a:pt x="11326" y="12565"/>
                  </a:lnTo>
                  <a:lnTo>
                    <a:pt x="11326" y="11418"/>
                  </a:lnTo>
                  <a:cubicBezTo>
                    <a:pt x="11326" y="11296"/>
                    <a:pt x="11205" y="11164"/>
                    <a:pt x="11032" y="11164"/>
                  </a:cubicBezTo>
                  <a:lnTo>
                    <a:pt x="5623" y="11164"/>
                  </a:lnTo>
                  <a:cubicBezTo>
                    <a:pt x="5491" y="11164"/>
                    <a:pt x="5369" y="11296"/>
                    <a:pt x="5369" y="11418"/>
                  </a:cubicBezTo>
                  <a:lnTo>
                    <a:pt x="5369" y="12565"/>
                  </a:lnTo>
                  <a:lnTo>
                    <a:pt x="1645" y="12565"/>
                  </a:lnTo>
                  <a:cubicBezTo>
                    <a:pt x="1056" y="12565"/>
                    <a:pt x="589" y="12098"/>
                    <a:pt x="549" y="11550"/>
                  </a:cubicBezTo>
                  <a:cubicBezTo>
                    <a:pt x="589" y="11002"/>
                    <a:pt x="1056" y="10576"/>
                    <a:pt x="1604" y="10576"/>
                  </a:cubicBezTo>
                  <a:cubicBezTo>
                    <a:pt x="2193" y="10576"/>
                    <a:pt x="2660" y="11042"/>
                    <a:pt x="2660" y="11590"/>
                  </a:cubicBezTo>
                  <a:cubicBezTo>
                    <a:pt x="2660" y="11763"/>
                    <a:pt x="2792" y="11885"/>
                    <a:pt x="2913" y="11885"/>
                  </a:cubicBezTo>
                  <a:cubicBezTo>
                    <a:pt x="3086" y="11885"/>
                    <a:pt x="3208" y="11763"/>
                    <a:pt x="3208" y="11631"/>
                  </a:cubicBezTo>
                  <a:lnTo>
                    <a:pt x="3208" y="8840"/>
                  </a:lnTo>
                  <a:cubicBezTo>
                    <a:pt x="3208" y="8718"/>
                    <a:pt x="3127" y="8587"/>
                    <a:pt x="3005" y="8587"/>
                  </a:cubicBezTo>
                  <a:cubicBezTo>
                    <a:pt x="2983" y="8581"/>
                    <a:pt x="2962" y="8579"/>
                    <a:pt x="2941" y="8579"/>
                  </a:cubicBezTo>
                  <a:cubicBezTo>
                    <a:pt x="2792" y="8579"/>
                    <a:pt x="2660" y="8698"/>
                    <a:pt x="2660" y="8840"/>
                  </a:cubicBezTo>
                  <a:lnTo>
                    <a:pt x="2660" y="10403"/>
                  </a:lnTo>
                  <a:cubicBezTo>
                    <a:pt x="2365" y="10149"/>
                    <a:pt x="2030" y="10028"/>
                    <a:pt x="1604" y="10028"/>
                  </a:cubicBezTo>
                  <a:cubicBezTo>
                    <a:pt x="1229" y="10028"/>
                    <a:pt x="843" y="10149"/>
                    <a:pt x="549" y="10403"/>
                  </a:cubicBezTo>
                  <a:lnTo>
                    <a:pt x="549" y="1615"/>
                  </a:lnTo>
                  <a:cubicBezTo>
                    <a:pt x="549" y="1016"/>
                    <a:pt x="1016" y="559"/>
                    <a:pt x="1604" y="559"/>
                  </a:cubicBezTo>
                  <a:close/>
                  <a:moveTo>
                    <a:pt x="1604" y="1"/>
                  </a:moveTo>
                  <a:cubicBezTo>
                    <a:pt x="721" y="1"/>
                    <a:pt x="1" y="722"/>
                    <a:pt x="1" y="1615"/>
                  </a:cubicBezTo>
                  <a:lnTo>
                    <a:pt x="1" y="11631"/>
                  </a:lnTo>
                  <a:lnTo>
                    <a:pt x="1" y="11672"/>
                  </a:lnTo>
                  <a:cubicBezTo>
                    <a:pt x="123" y="12483"/>
                    <a:pt x="803" y="13113"/>
                    <a:pt x="1645" y="13113"/>
                  </a:cubicBezTo>
                  <a:lnTo>
                    <a:pt x="13955" y="13113"/>
                  </a:lnTo>
                  <a:cubicBezTo>
                    <a:pt x="14077" y="13113"/>
                    <a:pt x="14209" y="12991"/>
                    <a:pt x="14209" y="12859"/>
                  </a:cubicBezTo>
                  <a:lnTo>
                    <a:pt x="14209" y="1615"/>
                  </a:lnTo>
                  <a:cubicBezTo>
                    <a:pt x="14209" y="1442"/>
                    <a:pt x="14077" y="1320"/>
                    <a:pt x="13955" y="1320"/>
                  </a:cubicBezTo>
                  <a:lnTo>
                    <a:pt x="3208" y="1320"/>
                  </a:lnTo>
                  <a:cubicBezTo>
                    <a:pt x="3045" y="600"/>
                    <a:pt x="2406" y="1"/>
                    <a:pt x="1604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4870725" y="3825725"/>
              <a:ext cx="149975" cy="157075"/>
            </a:xfrm>
            <a:custGeom>
              <a:avLst/>
              <a:gdLst/>
              <a:ahLst/>
              <a:cxnLst/>
              <a:rect l="l" t="t" r="r" b="b"/>
              <a:pathLst>
                <a:path w="5999" h="6283" extrusionOk="0">
                  <a:moveTo>
                    <a:pt x="3005" y="660"/>
                  </a:moveTo>
                  <a:lnTo>
                    <a:pt x="5034" y="2639"/>
                  </a:lnTo>
                  <a:lnTo>
                    <a:pt x="1016" y="2639"/>
                  </a:lnTo>
                  <a:lnTo>
                    <a:pt x="3005" y="660"/>
                  </a:lnTo>
                  <a:close/>
                  <a:moveTo>
                    <a:pt x="3421" y="4588"/>
                  </a:moveTo>
                  <a:lnTo>
                    <a:pt x="3421" y="5734"/>
                  </a:lnTo>
                  <a:lnTo>
                    <a:pt x="2578" y="5734"/>
                  </a:lnTo>
                  <a:lnTo>
                    <a:pt x="2578" y="4588"/>
                  </a:lnTo>
                  <a:close/>
                  <a:moveTo>
                    <a:pt x="4821" y="3197"/>
                  </a:moveTo>
                  <a:lnTo>
                    <a:pt x="4821" y="5734"/>
                  </a:lnTo>
                  <a:lnTo>
                    <a:pt x="3969" y="5734"/>
                  </a:lnTo>
                  <a:lnTo>
                    <a:pt x="3969" y="4293"/>
                  </a:lnTo>
                  <a:cubicBezTo>
                    <a:pt x="3969" y="4161"/>
                    <a:pt x="3847" y="4040"/>
                    <a:pt x="3715" y="4040"/>
                  </a:cubicBezTo>
                  <a:lnTo>
                    <a:pt x="2325" y="4040"/>
                  </a:lnTo>
                  <a:cubicBezTo>
                    <a:pt x="2152" y="4040"/>
                    <a:pt x="2030" y="4161"/>
                    <a:pt x="2030" y="4293"/>
                  </a:cubicBezTo>
                  <a:lnTo>
                    <a:pt x="2030" y="5734"/>
                  </a:lnTo>
                  <a:lnTo>
                    <a:pt x="1178" y="5734"/>
                  </a:lnTo>
                  <a:lnTo>
                    <a:pt x="1178" y="3197"/>
                  </a:lnTo>
                  <a:close/>
                  <a:moveTo>
                    <a:pt x="3005" y="1"/>
                  </a:moveTo>
                  <a:cubicBezTo>
                    <a:pt x="2936" y="1"/>
                    <a:pt x="2873" y="21"/>
                    <a:pt x="2832" y="61"/>
                  </a:cubicBezTo>
                  <a:lnTo>
                    <a:pt x="123" y="2731"/>
                  </a:lnTo>
                  <a:cubicBezTo>
                    <a:pt x="41" y="2771"/>
                    <a:pt x="1" y="2893"/>
                    <a:pt x="41" y="3025"/>
                  </a:cubicBezTo>
                  <a:cubicBezTo>
                    <a:pt x="82" y="3106"/>
                    <a:pt x="295" y="3197"/>
                    <a:pt x="295" y="3197"/>
                  </a:cubicBezTo>
                  <a:lnTo>
                    <a:pt x="630" y="3197"/>
                  </a:lnTo>
                  <a:lnTo>
                    <a:pt x="630" y="6029"/>
                  </a:lnTo>
                  <a:cubicBezTo>
                    <a:pt x="630" y="6191"/>
                    <a:pt x="762" y="6282"/>
                    <a:pt x="884" y="6282"/>
                  </a:cubicBezTo>
                  <a:lnTo>
                    <a:pt x="5116" y="6282"/>
                  </a:lnTo>
                  <a:cubicBezTo>
                    <a:pt x="5288" y="6282"/>
                    <a:pt x="5410" y="6191"/>
                    <a:pt x="5410" y="6029"/>
                  </a:cubicBezTo>
                  <a:lnTo>
                    <a:pt x="5410" y="3147"/>
                  </a:lnTo>
                  <a:lnTo>
                    <a:pt x="5704" y="3147"/>
                  </a:lnTo>
                  <a:cubicBezTo>
                    <a:pt x="5731" y="3157"/>
                    <a:pt x="5755" y="3161"/>
                    <a:pt x="5777" y="3161"/>
                  </a:cubicBezTo>
                  <a:cubicBezTo>
                    <a:pt x="5867" y="3161"/>
                    <a:pt x="5925" y="3090"/>
                    <a:pt x="5958" y="3025"/>
                  </a:cubicBezTo>
                  <a:cubicBezTo>
                    <a:pt x="5998" y="2893"/>
                    <a:pt x="5998" y="2771"/>
                    <a:pt x="5917" y="2731"/>
                  </a:cubicBezTo>
                  <a:lnTo>
                    <a:pt x="3208" y="61"/>
                  </a:lnTo>
                  <a:cubicBezTo>
                    <a:pt x="3147" y="21"/>
                    <a:pt x="3073" y="1"/>
                    <a:pt x="300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944;p45">
            <a:extLst>
              <a:ext uri="{FF2B5EF4-FFF2-40B4-BE49-F238E27FC236}">
                <a16:creationId xmlns:a16="http://schemas.microsoft.com/office/drawing/2014/main" id="{CCEF6298-8C29-0E46-F89B-38C421463731}"/>
              </a:ext>
            </a:extLst>
          </p:cNvPr>
          <p:cNvGrpSpPr/>
          <p:nvPr/>
        </p:nvGrpSpPr>
        <p:grpSpPr>
          <a:xfrm>
            <a:off x="4615580" y="3183478"/>
            <a:ext cx="376999" cy="378117"/>
            <a:chOff x="6335925" y="2640150"/>
            <a:chExt cx="347850" cy="348875"/>
          </a:xfrm>
        </p:grpSpPr>
        <p:sp>
          <p:nvSpPr>
            <p:cNvPr id="3" name="Google Shape;1945;p45">
              <a:extLst>
                <a:ext uri="{FF2B5EF4-FFF2-40B4-BE49-F238E27FC236}">
                  <a16:creationId xmlns:a16="http://schemas.microsoft.com/office/drawing/2014/main" id="{08984DC1-F34D-43DD-F51A-3C5197773E74}"/>
                </a:ext>
              </a:extLst>
            </p:cNvPr>
            <p:cNvSpPr/>
            <p:nvPr/>
          </p:nvSpPr>
          <p:spPr>
            <a:xfrm>
              <a:off x="6669800" y="2910700"/>
              <a:ext cx="13975" cy="13875"/>
            </a:xfrm>
            <a:custGeom>
              <a:avLst/>
              <a:gdLst/>
              <a:ahLst/>
              <a:cxnLst/>
              <a:rect l="l" t="t" r="r" b="b"/>
              <a:pathLst>
                <a:path w="559" h="555" extrusionOk="0">
                  <a:moveTo>
                    <a:pt x="301" y="0"/>
                  </a:moveTo>
                  <a:cubicBezTo>
                    <a:pt x="236" y="0"/>
                    <a:pt x="162" y="24"/>
                    <a:pt x="92" y="47"/>
                  </a:cubicBezTo>
                  <a:cubicBezTo>
                    <a:pt x="51" y="128"/>
                    <a:pt x="0" y="260"/>
                    <a:pt x="51" y="341"/>
                  </a:cubicBezTo>
                  <a:cubicBezTo>
                    <a:pt x="51" y="473"/>
                    <a:pt x="173" y="555"/>
                    <a:pt x="305" y="555"/>
                  </a:cubicBezTo>
                  <a:cubicBezTo>
                    <a:pt x="427" y="555"/>
                    <a:pt x="508" y="423"/>
                    <a:pt x="559" y="301"/>
                  </a:cubicBezTo>
                  <a:cubicBezTo>
                    <a:pt x="559" y="220"/>
                    <a:pt x="508" y="88"/>
                    <a:pt x="427" y="47"/>
                  </a:cubicBezTo>
                  <a:cubicBezTo>
                    <a:pt x="392" y="13"/>
                    <a:pt x="349" y="0"/>
                    <a:pt x="301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46;p45">
              <a:extLst>
                <a:ext uri="{FF2B5EF4-FFF2-40B4-BE49-F238E27FC236}">
                  <a16:creationId xmlns:a16="http://schemas.microsoft.com/office/drawing/2014/main" id="{A55AF22F-A2BB-962C-DC95-31860A340A9A}"/>
                </a:ext>
              </a:extLst>
            </p:cNvPr>
            <p:cNvSpPr/>
            <p:nvPr/>
          </p:nvSpPr>
          <p:spPr>
            <a:xfrm>
              <a:off x="6586325" y="2793375"/>
              <a:ext cx="53050" cy="86800"/>
            </a:xfrm>
            <a:custGeom>
              <a:avLst/>
              <a:gdLst/>
              <a:ahLst/>
              <a:cxnLst/>
              <a:rect l="l" t="t" r="r" b="b"/>
              <a:pathLst>
                <a:path w="2122" h="3472" extrusionOk="0">
                  <a:moveTo>
                    <a:pt x="1043" y="545"/>
                  </a:moveTo>
                  <a:cubicBezTo>
                    <a:pt x="1064" y="545"/>
                    <a:pt x="1085" y="546"/>
                    <a:pt x="1107" y="549"/>
                  </a:cubicBezTo>
                  <a:cubicBezTo>
                    <a:pt x="1360" y="600"/>
                    <a:pt x="1563" y="803"/>
                    <a:pt x="1563" y="1056"/>
                  </a:cubicBezTo>
                  <a:lnTo>
                    <a:pt x="1563" y="2924"/>
                  </a:lnTo>
                  <a:lnTo>
                    <a:pt x="549" y="2924"/>
                  </a:lnTo>
                  <a:lnTo>
                    <a:pt x="549" y="1056"/>
                  </a:lnTo>
                  <a:cubicBezTo>
                    <a:pt x="549" y="783"/>
                    <a:pt x="767" y="545"/>
                    <a:pt x="1043" y="545"/>
                  </a:cubicBezTo>
                  <a:close/>
                  <a:moveTo>
                    <a:pt x="1015" y="1"/>
                  </a:moveTo>
                  <a:cubicBezTo>
                    <a:pt x="467" y="41"/>
                    <a:pt x="1" y="508"/>
                    <a:pt x="1" y="1056"/>
                  </a:cubicBezTo>
                  <a:lnTo>
                    <a:pt x="1" y="3177"/>
                  </a:lnTo>
                  <a:cubicBezTo>
                    <a:pt x="1" y="3340"/>
                    <a:pt x="133" y="3472"/>
                    <a:pt x="295" y="3472"/>
                  </a:cubicBezTo>
                  <a:lnTo>
                    <a:pt x="1817" y="3472"/>
                  </a:lnTo>
                  <a:cubicBezTo>
                    <a:pt x="1990" y="3472"/>
                    <a:pt x="2122" y="3340"/>
                    <a:pt x="2122" y="3177"/>
                  </a:cubicBezTo>
                  <a:lnTo>
                    <a:pt x="2122" y="1056"/>
                  </a:lnTo>
                  <a:cubicBezTo>
                    <a:pt x="2122" y="468"/>
                    <a:pt x="1614" y="1"/>
                    <a:pt x="1015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47;p45">
              <a:extLst>
                <a:ext uri="{FF2B5EF4-FFF2-40B4-BE49-F238E27FC236}">
                  <a16:creationId xmlns:a16="http://schemas.microsoft.com/office/drawing/2014/main" id="{B9C6D64E-BB1A-0B2A-439C-95EC9BDF19D9}"/>
                </a:ext>
              </a:extLst>
            </p:cNvPr>
            <p:cNvSpPr/>
            <p:nvPr/>
          </p:nvSpPr>
          <p:spPr>
            <a:xfrm>
              <a:off x="6335925" y="2640150"/>
              <a:ext cx="347850" cy="348875"/>
            </a:xfrm>
            <a:custGeom>
              <a:avLst/>
              <a:gdLst/>
              <a:ahLst/>
              <a:cxnLst/>
              <a:rect l="l" t="t" r="r" b="b"/>
              <a:pathLst>
                <a:path w="13914" h="13955" extrusionOk="0">
                  <a:moveTo>
                    <a:pt x="5622" y="548"/>
                  </a:moveTo>
                  <a:cubicBezTo>
                    <a:pt x="6850" y="548"/>
                    <a:pt x="7825" y="1522"/>
                    <a:pt x="7825" y="2750"/>
                  </a:cubicBezTo>
                  <a:cubicBezTo>
                    <a:pt x="7825" y="3938"/>
                    <a:pt x="6850" y="4953"/>
                    <a:pt x="5622" y="4953"/>
                  </a:cubicBezTo>
                  <a:cubicBezTo>
                    <a:pt x="4435" y="4953"/>
                    <a:pt x="3420" y="3938"/>
                    <a:pt x="3420" y="2750"/>
                  </a:cubicBezTo>
                  <a:cubicBezTo>
                    <a:pt x="3420" y="1522"/>
                    <a:pt x="4435" y="548"/>
                    <a:pt x="5622" y="548"/>
                  </a:cubicBezTo>
                  <a:close/>
                  <a:moveTo>
                    <a:pt x="10108" y="4445"/>
                  </a:moveTo>
                  <a:lnTo>
                    <a:pt x="8373" y="6089"/>
                  </a:lnTo>
                  <a:lnTo>
                    <a:pt x="883" y="6089"/>
                  </a:lnTo>
                  <a:lnTo>
                    <a:pt x="2405" y="4445"/>
                  </a:lnTo>
                  <a:lnTo>
                    <a:pt x="3511" y="4445"/>
                  </a:lnTo>
                  <a:cubicBezTo>
                    <a:pt x="4019" y="5074"/>
                    <a:pt x="4780" y="5501"/>
                    <a:pt x="5622" y="5501"/>
                  </a:cubicBezTo>
                  <a:cubicBezTo>
                    <a:pt x="6505" y="5501"/>
                    <a:pt x="7266" y="5074"/>
                    <a:pt x="7774" y="4445"/>
                  </a:cubicBezTo>
                  <a:close/>
                  <a:moveTo>
                    <a:pt x="8200" y="6637"/>
                  </a:moveTo>
                  <a:lnTo>
                    <a:pt x="8200" y="13406"/>
                  </a:lnTo>
                  <a:lnTo>
                    <a:pt x="548" y="13406"/>
                  </a:lnTo>
                  <a:lnTo>
                    <a:pt x="548" y="6637"/>
                  </a:lnTo>
                  <a:close/>
                  <a:moveTo>
                    <a:pt x="11579" y="11417"/>
                  </a:moveTo>
                  <a:lnTo>
                    <a:pt x="11579" y="13406"/>
                  </a:lnTo>
                  <a:lnTo>
                    <a:pt x="10565" y="13406"/>
                  </a:lnTo>
                  <a:lnTo>
                    <a:pt x="10565" y="11417"/>
                  </a:lnTo>
                  <a:close/>
                  <a:moveTo>
                    <a:pt x="5622" y="0"/>
                  </a:moveTo>
                  <a:cubicBezTo>
                    <a:pt x="4141" y="0"/>
                    <a:pt x="2913" y="1228"/>
                    <a:pt x="2913" y="2750"/>
                  </a:cubicBezTo>
                  <a:cubicBezTo>
                    <a:pt x="2913" y="3126"/>
                    <a:pt x="3166" y="3887"/>
                    <a:pt x="3166" y="3887"/>
                  </a:cubicBezTo>
                  <a:lnTo>
                    <a:pt x="2283" y="3887"/>
                  </a:lnTo>
                  <a:cubicBezTo>
                    <a:pt x="2243" y="3887"/>
                    <a:pt x="2152" y="3938"/>
                    <a:pt x="2111" y="3978"/>
                  </a:cubicBezTo>
                  <a:lnTo>
                    <a:pt x="41" y="6170"/>
                  </a:lnTo>
                  <a:cubicBezTo>
                    <a:pt x="0" y="6221"/>
                    <a:pt x="0" y="6262"/>
                    <a:pt x="0" y="6343"/>
                  </a:cubicBezTo>
                  <a:lnTo>
                    <a:pt x="0" y="13660"/>
                  </a:lnTo>
                  <a:cubicBezTo>
                    <a:pt x="0" y="13832"/>
                    <a:pt x="122" y="13954"/>
                    <a:pt x="254" y="13954"/>
                  </a:cubicBezTo>
                  <a:lnTo>
                    <a:pt x="13660" y="13954"/>
                  </a:lnTo>
                  <a:cubicBezTo>
                    <a:pt x="13782" y="13954"/>
                    <a:pt x="13914" y="13832"/>
                    <a:pt x="13914" y="13660"/>
                  </a:cubicBezTo>
                  <a:lnTo>
                    <a:pt x="13914" y="12351"/>
                  </a:lnTo>
                  <a:cubicBezTo>
                    <a:pt x="13914" y="12219"/>
                    <a:pt x="13822" y="12097"/>
                    <a:pt x="13700" y="12056"/>
                  </a:cubicBezTo>
                  <a:cubicBezTo>
                    <a:pt x="13528" y="12056"/>
                    <a:pt x="13355" y="12178"/>
                    <a:pt x="13355" y="12351"/>
                  </a:cubicBezTo>
                  <a:lnTo>
                    <a:pt x="13355" y="13406"/>
                  </a:lnTo>
                  <a:lnTo>
                    <a:pt x="12138" y="13406"/>
                  </a:lnTo>
                  <a:lnTo>
                    <a:pt x="12138" y="11123"/>
                  </a:lnTo>
                  <a:cubicBezTo>
                    <a:pt x="12138" y="10991"/>
                    <a:pt x="12006" y="10869"/>
                    <a:pt x="11833" y="10869"/>
                  </a:cubicBezTo>
                  <a:lnTo>
                    <a:pt x="10311" y="10869"/>
                  </a:lnTo>
                  <a:cubicBezTo>
                    <a:pt x="10149" y="10869"/>
                    <a:pt x="10017" y="10991"/>
                    <a:pt x="10017" y="11123"/>
                  </a:cubicBezTo>
                  <a:lnTo>
                    <a:pt x="10017" y="13406"/>
                  </a:lnTo>
                  <a:lnTo>
                    <a:pt x="8748" y="13406"/>
                  </a:lnTo>
                  <a:lnTo>
                    <a:pt x="8748" y="6475"/>
                  </a:lnTo>
                  <a:lnTo>
                    <a:pt x="10910" y="4445"/>
                  </a:lnTo>
                  <a:lnTo>
                    <a:pt x="11204" y="4445"/>
                  </a:lnTo>
                  <a:lnTo>
                    <a:pt x="13355" y="6475"/>
                  </a:lnTo>
                  <a:lnTo>
                    <a:pt x="13355" y="9854"/>
                  </a:lnTo>
                  <a:cubicBezTo>
                    <a:pt x="13355" y="9854"/>
                    <a:pt x="13487" y="10149"/>
                    <a:pt x="13660" y="10149"/>
                  </a:cubicBezTo>
                  <a:cubicBezTo>
                    <a:pt x="13782" y="10149"/>
                    <a:pt x="13914" y="10027"/>
                    <a:pt x="13914" y="9854"/>
                  </a:cubicBezTo>
                  <a:lnTo>
                    <a:pt x="13914" y="6343"/>
                  </a:lnTo>
                  <a:cubicBezTo>
                    <a:pt x="13914" y="6262"/>
                    <a:pt x="13863" y="6221"/>
                    <a:pt x="13822" y="6130"/>
                  </a:cubicBezTo>
                  <a:lnTo>
                    <a:pt x="11498" y="3978"/>
                  </a:lnTo>
                  <a:cubicBezTo>
                    <a:pt x="11458" y="3938"/>
                    <a:pt x="11417" y="3887"/>
                    <a:pt x="11326" y="3887"/>
                  </a:cubicBezTo>
                  <a:lnTo>
                    <a:pt x="8119" y="3887"/>
                  </a:lnTo>
                  <a:cubicBezTo>
                    <a:pt x="8281" y="3552"/>
                    <a:pt x="8373" y="3126"/>
                    <a:pt x="8373" y="2750"/>
                  </a:cubicBezTo>
                  <a:cubicBezTo>
                    <a:pt x="8373" y="1228"/>
                    <a:pt x="7145" y="0"/>
                    <a:pt x="5622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48;p45">
              <a:extLst>
                <a:ext uri="{FF2B5EF4-FFF2-40B4-BE49-F238E27FC236}">
                  <a16:creationId xmlns:a16="http://schemas.microsoft.com/office/drawing/2014/main" id="{8754829E-AFB3-A2B7-8F26-69C049B91694}"/>
                </a:ext>
              </a:extLst>
            </p:cNvPr>
            <p:cNvSpPr/>
            <p:nvPr/>
          </p:nvSpPr>
          <p:spPr>
            <a:xfrm>
              <a:off x="6368650" y="2835750"/>
              <a:ext cx="152250" cy="108875"/>
            </a:xfrm>
            <a:custGeom>
              <a:avLst/>
              <a:gdLst/>
              <a:ahLst/>
              <a:cxnLst/>
              <a:rect l="l" t="t" r="r" b="b"/>
              <a:pathLst>
                <a:path w="6090" h="4355" extrusionOk="0">
                  <a:moveTo>
                    <a:pt x="5541" y="549"/>
                  </a:moveTo>
                  <a:lnTo>
                    <a:pt x="5541" y="1898"/>
                  </a:lnTo>
                  <a:lnTo>
                    <a:pt x="548" y="1898"/>
                  </a:lnTo>
                  <a:lnTo>
                    <a:pt x="548" y="549"/>
                  </a:lnTo>
                  <a:close/>
                  <a:moveTo>
                    <a:pt x="5541" y="2457"/>
                  </a:moveTo>
                  <a:lnTo>
                    <a:pt x="5541" y="3806"/>
                  </a:lnTo>
                  <a:lnTo>
                    <a:pt x="548" y="3806"/>
                  </a:lnTo>
                  <a:lnTo>
                    <a:pt x="548" y="2457"/>
                  </a:lnTo>
                  <a:close/>
                  <a:moveTo>
                    <a:pt x="295" y="1"/>
                  </a:moveTo>
                  <a:cubicBezTo>
                    <a:pt x="122" y="1"/>
                    <a:pt x="0" y="122"/>
                    <a:pt x="0" y="254"/>
                  </a:cubicBezTo>
                  <a:lnTo>
                    <a:pt x="0" y="4060"/>
                  </a:lnTo>
                  <a:cubicBezTo>
                    <a:pt x="0" y="4232"/>
                    <a:pt x="122" y="4354"/>
                    <a:pt x="295" y="4354"/>
                  </a:cubicBezTo>
                  <a:lnTo>
                    <a:pt x="5836" y="4354"/>
                  </a:lnTo>
                  <a:cubicBezTo>
                    <a:pt x="5957" y="4354"/>
                    <a:pt x="6089" y="4232"/>
                    <a:pt x="6089" y="4060"/>
                  </a:cubicBezTo>
                  <a:lnTo>
                    <a:pt x="6089" y="254"/>
                  </a:lnTo>
                  <a:cubicBezTo>
                    <a:pt x="6089" y="122"/>
                    <a:pt x="5957" y="1"/>
                    <a:pt x="5836" y="1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49;p45">
              <a:extLst>
                <a:ext uri="{FF2B5EF4-FFF2-40B4-BE49-F238E27FC236}">
                  <a16:creationId xmlns:a16="http://schemas.microsoft.com/office/drawing/2014/main" id="{FA12B7DF-F0FA-DEB9-86DF-CAE72DB226E1}"/>
                </a:ext>
              </a:extLst>
            </p:cNvPr>
            <p:cNvSpPr/>
            <p:nvPr/>
          </p:nvSpPr>
          <p:spPr>
            <a:xfrm>
              <a:off x="6453125" y="2667550"/>
              <a:ext cx="48750" cy="81450"/>
            </a:xfrm>
            <a:custGeom>
              <a:avLst/>
              <a:gdLst/>
              <a:ahLst/>
              <a:cxnLst/>
              <a:rect l="l" t="t" r="r" b="b"/>
              <a:pathLst>
                <a:path w="1950" h="3258" extrusionOk="0">
                  <a:moveTo>
                    <a:pt x="640" y="893"/>
                  </a:moveTo>
                  <a:lnTo>
                    <a:pt x="640" y="1147"/>
                  </a:lnTo>
                  <a:cubicBezTo>
                    <a:pt x="640" y="1106"/>
                    <a:pt x="599" y="1066"/>
                    <a:pt x="599" y="1015"/>
                  </a:cubicBezTo>
                  <a:cubicBezTo>
                    <a:pt x="640" y="974"/>
                    <a:pt x="640" y="934"/>
                    <a:pt x="640" y="893"/>
                  </a:cubicBezTo>
                  <a:close/>
                  <a:moveTo>
                    <a:pt x="1188" y="1989"/>
                  </a:moveTo>
                  <a:cubicBezTo>
                    <a:pt x="1310" y="2081"/>
                    <a:pt x="1361" y="2202"/>
                    <a:pt x="1361" y="2284"/>
                  </a:cubicBezTo>
                  <a:cubicBezTo>
                    <a:pt x="1361" y="2375"/>
                    <a:pt x="1310" y="2456"/>
                    <a:pt x="1188" y="2497"/>
                  </a:cubicBezTo>
                  <a:lnTo>
                    <a:pt x="1188" y="1989"/>
                  </a:lnTo>
                  <a:close/>
                  <a:moveTo>
                    <a:pt x="894" y="0"/>
                  </a:moveTo>
                  <a:cubicBezTo>
                    <a:pt x="762" y="51"/>
                    <a:pt x="640" y="173"/>
                    <a:pt x="640" y="305"/>
                  </a:cubicBezTo>
                  <a:lnTo>
                    <a:pt x="599" y="305"/>
                  </a:lnTo>
                  <a:cubicBezTo>
                    <a:pt x="295" y="386"/>
                    <a:pt x="92" y="680"/>
                    <a:pt x="92" y="974"/>
                  </a:cubicBezTo>
                  <a:cubicBezTo>
                    <a:pt x="41" y="1320"/>
                    <a:pt x="214" y="1573"/>
                    <a:pt x="508" y="1695"/>
                  </a:cubicBezTo>
                  <a:cubicBezTo>
                    <a:pt x="549" y="1736"/>
                    <a:pt x="599" y="1736"/>
                    <a:pt x="640" y="1776"/>
                  </a:cubicBezTo>
                  <a:lnTo>
                    <a:pt x="640" y="2456"/>
                  </a:lnTo>
                  <a:cubicBezTo>
                    <a:pt x="599" y="2416"/>
                    <a:pt x="508" y="2375"/>
                    <a:pt x="508" y="2334"/>
                  </a:cubicBezTo>
                  <a:cubicBezTo>
                    <a:pt x="447" y="2268"/>
                    <a:pt x="374" y="2235"/>
                    <a:pt x="300" y="2235"/>
                  </a:cubicBezTo>
                  <a:cubicBezTo>
                    <a:pt x="226" y="2235"/>
                    <a:pt x="153" y="2268"/>
                    <a:pt x="92" y="2334"/>
                  </a:cubicBezTo>
                  <a:cubicBezTo>
                    <a:pt x="1" y="2416"/>
                    <a:pt x="1" y="2588"/>
                    <a:pt x="92" y="2669"/>
                  </a:cubicBezTo>
                  <a:cubicBezTo>
                    <a:pt x="214" y="2882"/>
                    <a:pt x="427" y="2964"/>
                    <a:pt x="640" y="3004"/>
                  </a:cubicBezTo>
                  <a:cubicBezTo>
                    <a:pt x="681" y="3177"/>
                    <a:pt x="762" y="3258"/>
                    <a:pt x="934" y="3258"/>
                  </a:cubicBezTo>
                  <a:cubicBezTo>
                    <a:pt x="1056" y="3258"/>
                    <a:pt x="1188" y="3177"/>
                    <a:pt x="1188" y="3045"/>
                  </a:cubicBezTo>
                  <a:cubicBezTo>
                    <a:pt x="1563" y="2964"/>
                    <a:pt x="1868" y="2710"/>
                    <a:pt x="1909" y="2375"/>
                  </a:cubicBezTo>
                  <a:cubicBezTo>
                    <a:pt x="1949" y="1949"/>
                    <a:pt x="1695" y="1573"/>
                    <a:pt x="1269" y="1401"/>
                  </a:cubicBezTo>
                  <a:lnTo>
                    <a:pt x="1188" y="1401"/>
                  </a:lnTo>
                  <a:lnTo>
                    <a:pt x="1188" y="853"/>
                  </a:lnTo>
                  <a:cubicBezTo>
                    <a:pt x="1229" y="853"/>
                    <a:pt x="1229" y="893"/>
                    <a:pt x="1269" y="893"/>
                  </a:cubicBezTo>
                  <a:cubicBezTo>
                    <a:pt x="1310" y="974"/>
                    <a:pt x="1442" y="1015"/>
                    <a:pt x="1523" y="1015"/>
                  </a:cubicBezTo>
                  <a:cubicBezTo>
                    <a:pt x="1736" y="974"/>
                    <a:pt x="1817" y="721"/>
                    <a:pt x="1695" y="599"/>
                  </a:cubicBezTo>
                  <a:cubicBezTo>
                    <a:pt x="1614" y="426"/>
                    <a:pt x="1442" y="345"/>
                    <a:pt x="1188" y="254"/>
                  </a:cubicBezTo>
                  <a:cubicBezTo>
                    <a:pt x="1188" y="132"/>
                    <a:pt x="1056" y="0"/>
                    <a:pt x="894" y="0"/>
                  </a:cubicBezTo>
                  <a:close/>
                </a:path>
              </a:pathLst>
            </a:custGeom>
            <a:solidFill>
              <a:srgbClr val="4C4557">
                <a:alpha val="7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135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 DICTIONARY</a:t>
            </a:r>
            <a:endParaRPr lang="en-US"/>
          </a:p>
        </p:txBody>
      </p:sp>
      <p:grpSp>
        <p:nvGrpSpPr>
          <p:cNvPr id="2352" name="Google Shape;2352;p49"/>
          <p:cNvGrpSpPr/>
          <p:nvPr/>
        </p:nvGrpSpPr>
        <p:grpSpPr>
          <a:xfrm>
            <a:off x="739413" y="2568806"/>
            <a:ext cx="7811239" cy="2559010"/>
            <a:chOff x="817354" y="2094731"/>
            <a:chExt cx="7416672" cy="2429747"/>
          </a:xfrm>
        </p:grpSpPr>
        <p:grpSp>
          <p:nvGrpSpPr>
            <p:cNvPr id="2353" name="Google Shape;2353;p49"/>
            <p:cNvGrpSpPr/>
            <p:nvPr/>
          </p:nvGrpSpPr>
          <p:grpSpPr>
            <a:xfrm>
              <a:off x="4223690" y="3648561"/>
              <a:ext cx="2262285" cy="875917"/>
              <a:chOff x="1358025" y="1916125"/>
              <a:chExt cx="6220195" cy="2408350"/>
            </a:xfrm>
          </p:grpSpPr>
          <p:sp>
            <p:nvSpPr>
              <p:cNvPr id="2354" name="Google Shape;2354;p49"/>
              <p:cNvSpPr/>
              <p:nvPr/>
            </p:nvSpPr>
            <p:spPr>
              <a:xfrm>
                <a:off x="1358025" y="1916125"/>
                <a:ext cx="6185430" cy="771668"/>
              </a:xfrm>
              <a:custGeom>
                <a:avLst/>
                <a:gdLst/>
                <a:ahLst/>
                <a:cxnLst/>
                <a:rect l="l" t="t" r="r" b="b"/>
                <a:pathLst>
                  <a:path w="74217" h="9259" extrusionOk="0">
                    <a:moveTo>
                      <a:pt x="11700" y="0"/>
                    </a:moveTo>
                    <a:lnTo>
                      <a:pt x="0" y="7393"/>
                    </a:lnTo>
                    <a:lnTo>
                      <a:pt x="1489" y="8435"/>
                    </a:lnTo>
                    <a:cubicBezTo>
                      <a:pt x="1489" y="8098"/>
                      <a:pt x="11492" y="1151"/>
                      <a:pt x="11492" y="1151"/>
                    </a:cubicBezTo>
                    <a:lnTo>
                      <a:pt x="21951" y="7810"/>
                    </a:lnTo>
                    <a:lnTo>
                      <a:pt x="51810" y="7810"/>
                    </a:lnTo>
                    <a:lnTo>
                      <a:pt x="62477" y="1856"/>
                    </a:lnTo>
                    <a:cubicBezTo>
                      <a:pt x="62477" y="1856"/>
                      <a:pt x="72847" y="9090"/>
                      <a:pt x="72847" y="9259"/>
                    </a:cubicBezTo>
                    <a:lnTo>
                      <a:pt x="74217" y="7393"/>
                    </a:lnTo>
                    <a:lnTo>
                      <a:pt x="62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9"/>
              <p:cNvSpPr/>
              <p:nvPr/>
            </p:nvSpPr>
            <p:spPr>
              <a:xfrm>
                <a:off x="1358025" y="1916125"/>
                <a:ext cx="2053559" cy="754333"/>
              </a:xfrm>
              <a:custGeom>
                <a:avLst/>
                <a:gdLst/>
                <a:ahLst/>
                <a:cxnLst/>
                <a:rect l="l" t="t" r="r" b="b"/>
                <a:pathLst>
                  <a:path w="24640" h="9051" extrusionOk="0">
                    <a:moveTo>
                      <a:pt x="11700" y="0"/>
                    </a:moveTo>
                    <a:lnTo>
                      <a:pt x="0" y="7393"/>
                    </a:lnTo>
                    <a:lnTo>
                      <a:pt x="2521" y="9050"/>
                    </a:lnTo>
                    <a:lnTo>
                      <a:pt x="24640" y="8435"/>
                    </a:lnTo>
                    <a:lnTo>
                      <a:pt x="117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9"/>
              <p:cNvSpPr/>
              <p:nvPr/>
            </p:nvSpPr>
            <p:spPr>
              <a:xfrm>
                <a:off x="5489907" y="1916125"/>
                <a:ext cx="2088313" cy="771668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259" extrusionOk="0">
                    <a:moveTo>
                      <a:pt x="12940" y="0"/>
                    </a:moveTo>
                    <a:lnTo>
                      <a:pt x="0" y="8435"/>
                    </a:lnTo>
                    <a:lnTo>
                      <a:pt x="22486" y="9259"/>
                    </a:lnTo>
                    <a:lnTo>
                      <a:pt x="25056" y="7641"/>
                    </a:lnTo>
                    <a:lnTo>
                      <a:pt x="129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9"/>
              <p:cNvSpPr/>
              <p:nvPr/>
            </p:nvSpPr>
            <p:spPr>
              <a:xfrm>
                <a:off x="3187398" y="2511524"/>
                <a:ext cx="1062033" cy="107595"/>
              </a:xfrm>
              <a:custGeom>
                <a:avLst/>
                <a:gdLst/>
                <a:ahLst/>
                <a:cxnLst/>
                <a:rect l="l" t="t" r="r" b="b"/>
                <a:pathLst>
                  <a:path w="12743" h="1291" extrusionOk="0">
                    <a:moveTo>
                      <a:pt x="1" y="1"/>
                    </a:moveTo>
                    <a:lnTo>
                      <a:pt x="1" y="1291"/>
                    </a:lnTo>
                    <a:lnTo>
                      <a:pt x="12742" y="1291"/>
                    </a:lnTo>
                    <a:lnTo>
                      <a:pt x="12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9"/>
              <p:cNvSpPr/>
              <p:nvPr/>
            </p:nvSpPr>
            <p:spPr>
              <a:xfrm>
                <a:off x="4249350" y="2511524"/>
                <a:ext cx="1525918" cy="107595"/>
              </a:xfrm>
              <a:custGeom>
                <a:avLst/>
                <a:gdLst/>
                <a:ahLst/>
                <a:cxnLst/>
                <a:rect l="l" t="t" r="r" b="b"/>
                <a:pathLst>
                  <a:path w="18309" h="1291" extrusionOk="0">
                    <a:moveTo>
                      <a:pt x="0" y="1"/>
                    </a:moveTo>
                    <a:lnTo>
                      <a:pt x="0" y="1291"/>
                    </a:lnTo>
                    <a:lnTo>
                      <a:pt x="18309" y="1291"/>
                    </a:lnTo>
                    <a:lnTo>
                      <a:pt x="18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9"/>
              <p:cNvSpPr/>
              <p:nvPr/>
            </p:nvSpPr>
            <p:spPr>
              <a:xfrm>
                <a:off x="1482039" y="2070725"/>
                <a:ext cx="1705438" cy="2253748"/>
              </a:xfrm>
              <a:custGeom>
                <a:avLst/>
                <a:gdLst/>
                <a:ahLst/>
                <a:cxnLst/>
                <a:rect l="l" t="t" r="r" b="b"/>
                <a:pathLst>
                  <a:path w="20463" h="27042" extrusionOk="0">
                    <a:moveTo>
                      <a:pt x="10252" y="1"/>
                    </a:moveTo>
                    <a:lnTo>
                      <a:pt x="1" y="6580"/>
                    </a:lnTo>
                    <a:lnTo>
                      <a:pt x="1" y="27042"/>
                    </a:lnTo>
                    <a:lnTo>
                      <a:pt x="20463" y="27042"/>
                    </a:lnTo>
                    <a:lnTo>
                      <a:pt x="20463" y="6580"/>
                    </a:lnTo>
                    <a:lnTo>
                      <a:pt x="102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9"/>
              <p:cNvSpPr/>
              <p:nvPr/>
            </p:nvSpPr>
            <p:spPr>
              <a:xfrm>
                <a:off x="5761937" y="2070725"/>
                <a:ext cx="1705438" cy="2253748"/>
              </a:xfrm>
              <a:custGeom>
                <a:avLst/>
                <a:gdLst/>
                <a:ahLst/>
                <a:cxnLst/>
                <a:rect l="l" t="t" r="r" b="b"/>
                <a:pathLst>
                  <a:path w="20463" h="27042" extrusionOk="0">
                    <a:moveTo>
                      <a:pt x="10252" y="1"/>
                    </a:moveTo>
                    <a:lnTo>
                      <a:pt x="1" y="6580"/>
                    </a:lnTo>
                    <a:lnTo>
                      <a:pt x="1" y="27042"/>
                    </a:lnTo>
                    <a:lnTo>
                      <a:pt x="20463" y="27042"/>
                    </a:lnTo>
                    <a:lnTo>
                      <a:pt x="20463" y="6580"/>
                    </a:lnTo>
                    <a:lnTo>
                      <a:pt x="102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9"/>
              <p:cNvSpPr/>
              <p:nvPr/>
            </p:nvSpPr>
            <p:spPr>
              <a:xfrm>
                <a:off x="3187398" y="2619036"/>
                <a:ext cx="1062033" cy="1705438"/>
              </a:xfrm>
              <a:custGeom>
                <a:avLst/>
                <a:gdLst/>
                <a:ahLst/>
                <a:cxnLst/>
                <a:rect l="l" t="t" r="r" b="b"/>
                <a:pathLst>
                  <a:path w="12743" h="20463" extrusionOk="0">
                    <a:moveTo>
                      <a:pt x="1" y="1"/>
                    </a:moveTo>
                    <a:lnTo>
                      <a:pt x="1" y="20463"/>
                    </a:lnTo>
                    <a:lnTo>
                      <a:pt x="12742" y="20463"/>
                    </a:lnTo>
                    <a:lnTo>
                      <a:pt x="127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9"/>
              <p:cNvSpPr/>
              <p:nvPr/>
            </p:nvSpPr>
            <p:spPr>
              <a:xfrm>
                <a:off x="4249350" y="2619036"/>
                <a:ext cx="1525918" cy="1705438"/>
              </a:xfrm>
              <a:custGeom>
                <a:avLst/>
                <a:gdLst/>
                <a:ahLst/>
                <a:cxnLst/>
                <a:rect l="l" t="t" r="r" b="b"/>
                <a:pathLst>
                  <a:path w="18309" h="20463" extrusionOk="0">
                    <a:moveTo>
                      <a:pt x="0" y="1"/>
                    </a:moveTo>
                    <a:lnTo>
                      <a:pt x="0" y="20463"/>
                    </a:lnTo>
                    <a:lnTo>
                      <a:pt x="18309" y="20463"/>
                    </a:lnTo>
                    <a:lnTo>
                      <a:pt x="18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9"/>
              <p:cNvSpPr/>
              <p:nvPr/>
            </p:nvSpPr>
            <p:spPr>
              <a:xfrm>
                <a:off x="1805409" y="2901067"/>
                <a:ext cx="1062033" cy="1057866"/>
              </a:xfrm>
              <a:custGeom>
                <a:avLst/>
                <a:gdLst/>
                <a:ahLst/>
                <a:cxnLst/>
                <a:rect l="l" t="t" r="r" b="b"/>
                <a:pathLst>
                  <a:path w="12743" h="12693" extrusionOk="0">
                    <a:moveTo>
                      <a:pt x="1" y="1"/>
                    </a:moveTo>
                    <a:lnTo>
                      <a:pt x="1" y="12693"/>
                    </a:lnTo>
                    <a:lnTo>
                      <a:pt x="12742" y="12693"/>
                    </a:lnTo>
                    <a:lnTo>
                      <a:pt x="127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9"/>
              <p:cNvSpPr/>
              <p:nvPr/>
            </p:nvSpPr>
            <p:spPr>
              <a:xfrm>
                <a:off x="1750903" y="2842394"/>
                <a:ext cx="1171129" cy="1175296"/>
              </a:xfrm>
              <a:custGeom>
                <a:avLst/>
                <a:gdLst/>
                <a:ahLst/>
                <a:cxnLst/>
                <a:rect l="l" t="t" r="r" b="b"/>
                <a:pathLst>
                  <a:path w="14052" h="14102" extrusionOk="0">
                    <a:moveTo>
                      <a:pt x="12692" y="1370"/>
                    </a:moveTo>
                    <a:lnTo>
                      <a:pt x="12692" y="12702"/>
                    </a:lnTo>
                    <a:lnTo>
                      <a:pt x="1360" y="12702"/>
                    </a:lnTo>
                    <a:lnTo>
                      <a:pt x="1360" y="1370"/>
                    </a:lnTo>
                    <a:close/>
                    <a:moveTo>
                      <a:pt x="0" y="0"/>
                    </a:moveTo>
                    <a:lnTo>
                      <a:pt x="0" y="14101"/>
                    </a:lnTo>
                    <a:lnTo>
                      <a:pt x="14051" y="14101"/>
                    </a:lnTo>
                    <a:lnTo>
                      <a:pt x="140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9"/>
              <p:cNvSpPr/>
              <p:nvPr/>
            </p:nvSpPr>
            <p:spPr>
              <a:xfrm>
                <a:off x="2291713" y="2901067"/>
                <a:ext cx="86093" cy="1057866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2693" extrusionOk="0">
                    <a:moveTo>
                      <a:pt x="1" y="1"/>
                    </a:moveTo>
                    <a:lnTo>
                      <a:pt x="1" y="12693"/>
                    </a:lnTo>
                    <a:lnTo>
                      <a:pt x="1033" y="12693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9"/>
              <p:cNvSpPr/>
              <p:nvPr/>
            </p:nvSpPr>
            <p:spPr>
              <a:xfrm>
                <a:off x="1805409" y="3387371"/>
                <a:ext cx="1058700" cy="86093"/>
              </a:xfrm>
              <a:custGeom>
                <a:avLst/>
                <a:gdLst/>
                <a:ahLst/>
                <a:cxnLst/>
                <a:rect l="l" t="t" r="r" b="b"/>
                <a:pathLst>
                  <a:path w="12703" h="1033" extrusionOk="0">
                    <a:moveTo>
                      <a:pt x="1" y="1"/>
                    </a:moveTo>
                    <a:lnTo>
                      <a:pt x="1" y="1033"/>
                    </a:lnTo>
                    <a:lnTo>
                      <a:pt x="12703" y="1033"/>
                    </a:lnTo>
                    <a:lnTo>
                      <a:pt x="1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9"/>
              <p:cNvSpPr/>
              <p:nvPr/>
            </p:nvSpPr>
            <p:spPr>
              <a:xfrm>
                <a:off x="6110143" y="2901067"/>
                <a:ext cx="1057866" cy="1057866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12693" extrusionOk="0">
                    <a:moveTo>
                      <a:pt x="1" y="1"/>
                    </a:moveTo>
                    <a:lnTo>
                      <a:pt x="1" y="12693"/>
                    </a:lnTo>
                    <a:lnTo>
                      <a:pt x="12692" y="12693"/>
                    </a:lnTo>
                    <a:lnTo>
                      <a:pt x="126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9"/>
              <p:cNvSpPr/>
              <p:nvPr/>
            </p:nvSpPr>
            <p:spPr>
              <a:xfrm>
                <a:off x="6051470" y="2842394"/>
                <a:ext cx="1171129" cy="1175296"/>
              </a:xfrm>
              <a:custGeom>
                <a:avLst/>
                <a:gdLst/>
                <a:ahLst/>
                <a:cxnLst/>
                <a:rect l="l" t="t" r="r" b="b"/>
                <a:pathLst>
                  <a:path w="14052" h="14102" extrusionOk="0">
                    <a:moveTo>
                      <a:pt x="12692" y="1370"/>
                    </a:moveTo>
                    <a:lnTo>
                      <a:pt x="12692" y="12702"/>
                    </a:lnTo>
                    <a:lnTo>
                      <a:pt x="1360" y="12702"/>
                    </a:lnTo>
                    <a:lnTo>
                      <a:pt x="1360" y="1370"/>
                    </a:lnTo>
                    <a:close/>
                    <a:moveTo>
                      <a:pt x="0" y="0"/>
                    </a:moveTo>
                    <a:lnTo>
                      <a:pt x="0" y="14101"/>
                    </a:lnTo>
                    <a:lnTo>
                      <a:pt x="14051" y="14101"/>
                    </a:lnTo>
                    <a:lnTo>
                      <a:pt x="140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9"/>
              <p:cNvSpPr/>
              <p:nvPr/>
            </p:nvSpPr>
            <p:spPr>
              <a:xfrm>
                <a:off x="6595614" y="2901067"/>
                <a:ext cx="82759" cy="1057866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2693" extrusionOk="0">
                    <a:moveTo>
                      <a:pt x="1" y="1"/>
                    </a:moveTo>
                    <a:lnTo>
                      <a:pt x="1" y="12693"/>
                    </a:lnTo>
                    <a:lnTo>
                      <a:pt x="993" y="12693"/>
                    </a:lnTo>
                    <a:lnTo>
                      <a:pt x="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9"/>
              <p:cNvSpPr/>
              <p:nvPr/>
            </p:nvSpPr>
            <p:spPr>
              <a:xfrm>
                <a:off x="6105976" y="3387371"/>
                <a:ext cx="1058700" cy="86093"/>
              </a:xfrm>
              <a:custGeom>
                <a:avLst/>
                <a:gdLst/>
                <a:ahLst/>
                <a:cxnLst/>
                <a:rect l="l" t="t" r="r" b="b"/>
                <a:pathLst>
                  <a:path w="12703" h="1033" extrusionOk="0">
                    <a:moveTo>
                      <a:pt x="1" y="1"/>
                    </a:moveTo>
                    <a:lnTo>
                      <a:pt x="1" y="1033"/>
                    </a:lnTo>
                    <a:lnTo>
                      <a:pt x="12703" y="1033"/>
                    </a:lnTo>
                    <a:lnTo>
                      <a:pt x="1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9"/>
              <p:cNvSpPr/>
              <p:nvPr/>
            </p:nvSpPr>
            <p:spPr>
              <a:xfrm>
                <a:off x="2126361" y="2301501"/>
                <a:ext cx="420213" cy="421046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5052" extrusionOk="0">
                    <a:moveTo>
                      <a:pt x="2521" y="0"/>
                    </a:moveTo>
                    <a:cubicBezTo>
                      <a:pt x="1112" y="0"/>
                      <a:pt x="0" y="1122"/>
                      <a:pt x="0" y="2521"/>
                    </a:cubicBezTo>
                    <a:cubicBezTo>
                      <a:pt x="0" y="3930"/>
                      <a:pt x="1112" y="5051"/>
                      <a:pt x="2521" y="5051"/>
                    </a:cubicBezTo>
                    <a:cubicBezTo>
                      <a:pt x="3930" y="5051"/>
                      <a:pt x="5041" y="3930"/>
                      <a:pt x="5041" y="2521"/>
                    </a:cubicBezTo>
                    <a:cubicBezTo>
                      <a:pt x="5041" y="1122"/>
                      <a:pt x="3930" y="0"/>
                      <a:pt x="2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9"/>
              <p:cNvSpPr/>
              <p:nvPr/>
            </p:nvSpPr>
            <p:spPr>
              <a:xfrm>
                <a:off x="2191702" y="2366842"/>
                <a:ext cx="289532" cy="286198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434" extrusionOk="0">
                    <a:moveTo>
                      <a:pt x="1737" y="0"/>
                    </a:moveTo>
                    <a:cubicBezTo>
                      <a:pt x="784" y="0"/>
                      <a:pt x="0" y="794"/>
                      <a:pt x="0" y="1737"/>
                    </a:cubicBezTo>
                    <a:cubicBezTo>
                      <a:pt x="0" y="2690"/>
                      <a:pt x="784" y="3434"/>
                      <a:pt x="1737" y="3434"/>
                    </a:cubicBezTo>
                    <a:cubicBezTo>
                      <a:pt x="2689" y="3434"/>
                      <a:pt x="3473" y="2690"/>
                      <a:pt x="3473" y="1737"/>
                    </a:cubicBezTo>
                    <a:cubicBezTo>
                      <a:pt x="3473" y="794"/>
                      <a:pt x="2689" y="0"/>
                      <a:pt x="1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9"/>
              <p:cNvSpPr/>
              <p:nvPr/>
            </p:nvSpPr>
            <p:spPr>
              <a:xfrm>
                <a:off x="6412844" y="2301501"/>
                <a:ext cx="421046" cy="421046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5052" extrusionOk="0">
                    <a:moveTo>
                      <a:pt x="2521" y="0"/>
                    </a:moveTo>
                    <a:cubicBezTo>
                      <a:pt x="1122" y="0"/>
                      <a:pt x="0" y="1122"/>
                      <a:pt x="0" y="2521"/>
                    </a:cubicBezTo>
                    <a:cubicBezTo>
                      <a:pt x="0" y="3930"/>
                      <a:pt x="1122" y="5051"/>
                      <a:pt x="2521" y="5051"/>
                    </a:cubicBezTo>
                    <a:cubicBezTo>
                      <a:pt x="3930" y="5051"/>
                      <a:pt x="5051" y="3930"/>
                      <a:pt x="5051" y="2521"/>
                    </a:cubicBezTo>
                    <a:cubicBezTo>
                      <a:pt x="5051" y="1122"/>
                      <a:pt x="3930" y="0"/>
                      <a:pt x="2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9"/>
              <p:cNvSpPr/>
              <p:nvPr/>
            </p:nvSpPr>
            <p:spPr>
              <a:xfrm>
                <a:off x="6478185" y="2366842"/>
                <a:ext cx="286198" cy="286198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3434" extrusionOk="0">
                    <a:moveTo>
                      <a:pt x="1737" y="0"/>
                    </a:moveTo>
                    <a:cubicBezTo>
                      <a:pt x="794" y="0"/>
                      <a:pt x="0" y="794"/>
                      <a:pt x="0" y="1737"/>
                    </a:cubicBezTo>
                    <a:cubicBezTo>
                      <a:pt x="0" y="2690"/>
                      <a:pt x="794" y="3434"/>
                      <a:pt x="1737" y="3434"/>
                    </a:cubicBezTo>
                    <a:cubicBezTo>
                      <a:pt x="2690" y="3434"/>
                      <a:pt x="3434" y="2690"/>
                      <a:pt x="3434" y="1737"/>
                    </a:cubicBezTo>
                    <a:cubicBezTo>
                      <a:pt x="3434" y="794"/>
                      <a:pt x="2690" y="0"/>
                      <a:pt x="1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9"/>
              <p:cNvSpPr/>
              <p:nvPr/>
            </p:nvSpPr>
            <p:spPr>
              <a:xfrm>
                <a:off x="3562856" y="2929237"/>
                <a:ext cx="424380" cy="1002444"/>
              </a:xfrm>
              <a:custGeom>
                <a:avLst/>
                <a:gdLst/>
                <a:ahLst/>
                <a:cxnLst/>
                <a:rect l="l" t="t" r="r" b="b"/>
                <a:pathLst>
                  <a:path w="5092" h="12028" extrusionOk="0">
                    <a:moveTo>
                      <a:pt x="1" y="0"/>
                    </a:moveTo>
                    <a:lnTo>
                      <a:pt x="1" y="12027"/>
                    </a:lnTo>
                    <a:lnTo>
                      <a:pt x="5092" y="12027"/>
                    </a:lnTo>
                    <a:lnTo>
                      <a:pt x="50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9"/>
              <p:cNvSpPr/>
              <p:nvPr/>
            </p:nvSpPr>
            <p:spPr>
              <a:xfrm>
                <a:off x="3521518" y="2887899"/>
                <a:ext cx="507056" cy="1085119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13020" extrusionOk="0">
                    <a:moveTo>
                      <a:pt x="5052" y="1032"/>
                    </a:moveTo>
                    <a:lnTo>
                      <a:pt x="5052" y="11987"/>
                    </a:lnTo>
                    <a:lnTo>
                      <a:pt x="1043" y="11987"/>
                    </a:lnTo>
                    <a:lnTo>
                      <a:pt x="1043" y="1032"/>
                    </a:lnTo>
                    <a:close/>
                    <a:moveTo>
                      <a:pt x="1" y="0"/>
                    </a:moveTo>
                    <a:lnTo>
                      <a:pt x="1" y="13019"/>
                    </a:lnTo>
                    <a:lnTo>
                      <a:pt x="6084" y="13019"/>
                    </a:lnTo>
                    <a:lnTo>
                      <a:pt x="6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9"/>
              <p:cNvSpPr/>
              <p:nvPr/>
            </p:nvSpPr>
            <p:spPr>
              <a:xfrm>
                <a:off x="3562856" y="3359285"/>
                <a:ext cx="424380" cy="86926"/>
              </a:xfrm>
              <a:custGeom>
                <a:avLst/>
                <a:gdLst/>
                <a:ahLst/>
                <a:cxnLst/>
                <a:rect l="l" t="t" r="r" b="b"/>
                <a:pathLst>
                  <a:path w="5092" h="1043" extrusionOk="0">
                    <a:moveTo>
                      <a:pt x="1" y="0"/>
                    </a:moveTo>
                    <a:lnTo>
                      <a:pt x="1" y="1042"/>
                    </a:lnTo>
                    <a:lnTo>
                      <a:pt x="5092" y="1042"/>
                    </a:lnTo>
                    <a:lnTo>
                      <a:pt x="50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9"/>
              <p:cNvSpPr/>
              <p:nvPr/>
            </p:nvSpPr>
            <p:spPr>
              <a:xfrm>
                <a:off x="4531382" y="2921736"/>
                <a:ext cx="1003194" cy="1351482"/>
              </a:xfrm>
              <a:custGeom>
                <a:avLst/>
                <a:gdLst/>
                <a:ahLst/>
                <a:cxnLst/>
                <a:rect l="l" t="t" r="r" b="b"/>
                <a:pathLst>
                  <a:path w="12037" h="16216" extrusionOk="0">
                    <a:moveTo>
                      <a:pt x="0" y="1"/>
                    </a:moveTo>
                    <a:lnTo>
                      <a:pt x="0" y="16216"/>
                    </a:lnTo>
                    <a:lnTo>
                      <a:pt x="12037" y="16216"/>
                    </a:lnTo>
                    <a:lnTo>
                      <a:pt x="12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9"/>
              <p:cNvSpPr/>
              <p:nvPr/>
            </p:nvSpPr>
            <p:spPr>
              <a:xfrm>
                <a:off x="5117698" y="3087171"/>
                <a:ext cx="330870" cy="33087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970" extrusionOk="0">
                    <a:moveTo>
                      <a:pt x="1" y="1"/>
                    </a:moveTo>
                    <a:lnTo>
                      <a:pt x="1" y="3970"/>
                    </a:lnTo>
                    <a:lnTo>
                      <a:pt x="3970" y="3970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9"/>
              <p:cNvSpPr/>
              <p:nvPr/>
            </p:nvSpPr>
            <p:spPr>
              <a:xfrm>
                <a:off x="5117698" y="3487466"/>
                <a:ext cx="330870" cy="334203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4010" extrusionOk="0">
                    <a:moveTo>
                      <a:pt x="1" y="0"/>
                    </a:moveTo>
                    <a:lnTo>
                      <a:pt x="1" y="4009"/>
                    </a:lnTo>
                    <a:lnTo>
                      <a:pt x="3970" y="4009"/>
                    </a:lnTo>
                    <a:lnTo>
                      <a:pt x="39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9"/>
              <p:cNvSpPr/>
              <p:nvPr/>
            </p:nvSpPr>
            <p:spPr>
              <a:xfrm>
                <a:off x="4617392" y="3087171"/>
                <a:ext cx="330870" cy="33087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970" extrusionOk="0">
                    <a:moveTo>
                      <a:pt x="0" y="1"/>
                    </a:moveTo>
                    <a:lnTo>
                      <a:pt x="0" y="3970"/>
                    </a:lnTo>
                    <a:lnTo>
                      <a:pt x="3969" y="3970"/>
                    </a:lnTo>
                    <a:lnTo>
                      <a:pt x="39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9"/>
              <p:cNvSpPr/>
              <p:nvPr/>
            </p:nvSpPr>
            <p:spPr>
              <a:xfrm>
                <a:off x="4617392" y="3487466"/>
                <a:ext cx="330870" cy="334203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4010" extrusionOk="0">
                    <a:moveTo>
                      <a:pt x="0" y="0"/>
                    </a:moveTo>
                    <a:lnTo>
                      <a:pt x="0" y="4009"/>
                    </a:lnTo>
                    <a:lnTo>
                      <a:pt x="3969" y="4009"/>
                    </a:lnTo>
                    <a:lnTo>
                      <a:pt x="39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9"/>
              <p:cNvSpPr/>
              <p:nvPr/>
            </p:nvSpPr>
            <p:spPr>
              <a:xfrm>
                <a:off x="4249350" y="4224381"/>
                <a:ext cx="1525918" cy="100094"/>
              </a:xfrm>
              <a:custGeom>
                <a:avLst/>
                <a:gdLst/>
                <a:ahLst/>
                <a:cxnLst/>
                <a:rect l="l" t="t" r="r" b="b"/>
                <a:pathLst>
                  <a:path w="18309" h="1201" extrusionOk="0">
                    <a:moveTo>
                      <a:pt x="0" y="0"/>
                    </a:moveTo>
                    <a:lnTo>
                      <a:pt x="0" y="1201"/>
                    </a:lnTo>
                    <a:lnTo>
                      <a:pt x="18309" y="1201"/>
                    </a:lnTo>
                    <a:lnTo>
                      <a:pt x="183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9"/>
              <p:cNvSpPr/>
              <p:nvPr/>
            </p:nvSpPr>
            <p:spPr>
              <a:xfrm>
                <a:off x="4249350" y="4120952"/>
                <a:ext cx="1525918" cy="103511"/>
              </a:xfrm>
              <a:custGeom>
                <a:avLst/>
                <a:gdLst/>
                <a:ahLst/>
                <a:cxnLst/>
                <a:rect l="l" t="t" r="r" b="b"/>
                <a:pathLst>
                  <a:path w="18309" h="1242" extrusionOk="0">
                    <a:moveTo>
                      <a:pt x="0" y="1"/>
                    </a:moveTo>
                    <a:lnTo>
                      <a:pt x="0" y="1241"/>
                    </a:lnTo>
                    <a:lnTo>
                      <a:pt x="18309" y="1241"/>
                    </a:lnTo>
                    <a:lnTo>
                      <a:pt x="183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85" name="Google Shape;2385;p49"/>
              <p:cNvGrpSpPr/>
              <p:nvPr/>
            </p:nvGrpSpPr>
            <p:grpSpPr>
              <a:xfrm>
                <a:off x="6698191" y="3531678"/>
                <a:ext cx="330852" cy="245787"/>
                <a:chOff x="6848185" y="4111189"/>
                <a:chExt cx="135451" cy="100633"/>
              </a:xfrm>
            </p:grpSpPr>
            <p:sp>
              <p:nvSpPr>
                <p:cNvPr id="2386" name="Google Shape;2386;p49"/>
                <p:cNvSpPr/>
                <p:nvPr/>
              </p:nvSpPr>
              <p:spPr>
                <a:xfrm>
                  <a:off x="6848185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49"/>
                <p:cNvSpPr/>
                <p:nvPr/>
              </p:nvSpPr>
              <p:spPr>
                <a:xfrm>
                  <a:off x="6910180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8" name="Google Shape;2388;p49"/>
              <p:cNvGrpSpPr/>
              <p:nvPr/>
            </p:nvGrpSpPr>
            <p:grpSpPr>
              <a:xfrm>
                <a:off x="6224091" y="3031628"/>
                <a:ext cx="330852" cy="245787"/>
                <a:chOff x="6848185" y="4111189"/>
                <a:chExt cx="135451" cy="100633"/>
              </a:xfrm>
            </p:grpSpPr>
            <p:sp>
              <p:nvSpPr>
                <p:cNvPr id="2389" name="Google Shape;2389;p49"/>
                <p:cNvSpPr/>
                <p:nvPr/>
              </p:nvSpPr>
              <p:spPr>
                <a:xfrm>
                  <a:off x="6848185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49"/>
                <p:cNvSpPr/>
                <p:nvPr/>
              </p:nvSpPr>
              <p:spPr>
                <a:xfrm>
                  <a:off x="6910180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1" name="Google Shape;2391;p49"/>
              <p:cNvGrpSpPr/>
              <p:nvPr/>
            </p:nvGrpSpPr>
            <p:grpSpPr>
              <a:xfrm>
                <a:off x="1924866" y="3586203"/>
                <a:ext cx="330852" cy="245787"/>
                <a:chOff x="6848185" y="4111189"/>
                <a:chExt cx="135451" cy="100633"/>
              </a:xfrm>
            </p:grpSpPr>
            <p:sp>
              <p:nvSpPr>
                <p:cNvPr id="2392" name="Google Shape;2392;p49"/>
                <p:cNvSpPr/>
                <p:nvPr/>
              </p:nvSpPr>
              <p:spPr>
                <a:xfrm>
                  <a:off x="6848185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49"/>
                <p:cNvSpPr/>
                <p:nvPr/>
              </p:nvSpPr>
              <p:spPr>
                <a:xfrm>
                  <a:off x="6910180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4" name="Google Shape;2394;p49"/>
              <p:cNvGrpSpPr/>
              <p:nvPr/>
            </p:nvGrpSpPr>
            <p:grpSpPr>
              <a:xfrm>
                <a:off x="2450891" y="3031628"/>
                <a:ext cx="330852" cy="245787"/>
                <a:chOff x="6848185" y="4111189"/>
                <a:chExt cx="135451" cy="100633"/>
              </a:xfrm>
            </p:grpSpPr>
            <p:sp>
              <p:nvSpPr>
                <p:cNvPr id="2395" name="Google Shape;2395;p49"/>
                <p:cNvSpPr/>
                <p:nvPr/>
              </p:nvSpPr>
              <p:spPr>
                <a:xfrm>
                  <a:off x="6848185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9"/>
                <p:cNvSpPr/>
                <p:nvPr/>
              </p:nvSpPr>
              <p:spPr>
                <a:xfrm>
                  <a:off x="6910180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7" name="Google Shape;2397;p49"/>
              <p:cNvGrpSpPr/>
              <p:nvPr/>
            </p:nvGrpSpPr>
            <p:grpSpPr>
              <a:xfrm>
                <a:off x="4628066" y="3129715"/>
                <a:ext cx="330852" cy="245787"/>
                <a:chOff x="6848185" y="4111189"/>
                <a:chExt cx="135451" cy="100633"/>
              </a:xfrm>
            </p:grpSpPr>
            <p:sp>
              <p:nvSpPr>
                <p:cNvPr id="2398" name="Google Shape;2398;p49"/>
                <p:cNvSpPr/>
                <p:nvPr/>
              </p:nvSpPr>
              <p:spPr>
                <a:xfrm>
                  <a:off x="6848185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9"/>
                <p:cNvSpPr/>
                <p:nvPr/>
              </p:nvSpPr>
              <p:spPr>
                <a:xfrm>
                  <a:off x="6910180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0" name="Google Shape;2400;p49"/>
            <p:cNvGrpSpPr/>
            <p:nvPr/>
          </p:nvGrpSpPr>
          <p:grpSpPr>
            <a:xfrm>
              <a:off x="4001233" y="2436802"/>
              <a:ext cx="1499279" cy="912469"/>
              <a:chOff x="431200" y="1517775"/>
              <a:chExt cx="5327927" cy="3242603"/>
            </a:xfrm>
          </p:grpSpPr>
          <p:sp>
            <p:nvSpPr>
              <p:cNvPr id="2401" name="Google Shape;2401;p49"/>
              <p:cNvSpPr/>
              <p:nvPr/>
            </p:nvSpPr>
            <p:spPr>
              <a:xfrm>
                <a:off x="644426" y="1768513"/>
                <a:ext cx="1666824" cy="2991865"/>
              </a:xfrm>
              <a:custGeom>
                <a:avLst/>
                <a:gdLst/>
                <a:ahLst/>
                <a:cxnLst/>
                <a:rect l="l" t="t" r="r" b="b"/>
                <a:pathLst>
                  <a:path w="16752" h="30069" extrusionOk="0">
                    <a:moveTo>
                      <a:pt x="8356" y="1"/>
                    </a:moveTo>
                    <a:lnTo>
                      <a:pt x="1" y="9021"/>
                    </a:lnTo>
                    <a:lnTo>
                      <a:pt x="1" y="30068"/>
                    </a:lnTo>
                    <a:lnTo>
                      <a:pt x="16751" y="30068"/>
                    </a:lnTo>
                    <a:lnTo>
                      <a:pt x="16751" y="9021"/>
                    </a:lnTo>
                    <a:lnTo>
                      <a:pt x="83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9"/>
              <p:cNvSpPr/>
              <p:nvPr/>
            </p:nvSpPr>
            <p:spPr>
              <a:xfrm>
                <a:off x="1645563" y="3205500"/>
                <a:ext cx="263700" cy="1036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9"/>
              <p:cNvSpPr/>
              <p:nvPr/>
            </p:nvSpPr>
            <p:spPr>
              <a:xfrm>
                <a:off x="980000" y="3205500"/>
                <a:ext cx="263700" cy="1036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9"/>
              <p:cNvSpPr/>
              <p:nvPr/>
            </p:nvSpPr>
            <p:spPr>
              <a:xfrm>
                <a:off x="2311135" y="2686790"/>
                <a:ext cx="3233750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32500" h="20671" extrusionOk="0">
                    <a:moveTo>
                      <a:pt x="0" y="0"/>
                    </a:moveTo>
                    <a:lnTo>
                      <a:pt x="0" y="20671"/>
                    </a:lnTo>
                    <a:lnTo>
                      <a:pt x="32499" y="20671"/>
                    </a:lnTo>
                    <a:lnTo>
                      <a:pt x="32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9"/>
              <p:cNvSpPr/>
              <p:nvPr/>
            </p:nvSpPr>
            <p:spPr>
              <a:xfrm>
                <a:off x="4528770" y="3254531"/>
                <a:ext cx="805751" cy="987438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9924" extrusionOk="0">
                    <a:moveTo>
                      <a:pt x="0" y="0"/>
                    </a:moveTo>
                    <a:lnTo>
                      <a:pt x="0" y="9923"/>
                    </a:lnTo>
                    <a:lnTo>
                      <a:pt x="8098" y="9923"/>
                    </a:lnTo>
                    <a:lnTo>
                      <a:pt x="80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9"/>
              <p:cNvSpPr/>
              <p:nvPr/>
            </p:nvSpPr>
            <p:spPr>
              <a:xfrm>
                <a:off x="4479319" y="3205180"/>
                <a:ext cx="909529" cy="1086142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10916" extrusionOk="0">
                    <a:moveTo>
                      <a:pt x="3970" y="1032"/>
                    </a:moveTo>
                    <a:lnTo>
                      <a:pt x="3970" y="9874"/>
                    </a:lnTo>
                    <a:lnTo>
                      <a:pt x="993" y="9874"/>
                    </a:lnTo>
                    <a:lnTo>
                      <a:pt x="993" y="1032"/>
                    </a:lnTo>
                    <a:close/>
                    <a:moveTo>
                      <a:pt x="8098" y="1032"/>
                    </a:moveTo>
                    <a:lnTo>
                      <a:pt x="8098" y="9874"/>
                    </a:lnTo>
                    <a:lnTo>
                      <a:pt x="5250" y="9874"/>
                    </a:lnTo>
                    <a:lnTo>
                      <a:pt x="5250" y="1032"/>
                    </a:lnTo>
                    <a:close/>
                    <a:moveTo>
                      <a:pt x="1" y="0"/>
                    </a:moveTo>
                    <a:lnTo>
                      <a:pt x="1" y="10916"/>
                    </a:lnTo>
                    <a:lnTo>
                      <a:pt x="9140" y="10916"/>
                    </a:lnTo>
                    <a:lnTo>
                      <a:pt x="9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9"/>
              <p:cNvSpPr/>
              <p:nvPr/>
            </p:nvSpPr>
            <p:spPr>
              <a:xfrm>
                <a:off x="2512521" y="3254531"/>
                <a:ext cx="806845" cy="987438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924" extrusionOk="0">
                    <a:moveTo>
                      <a:pt x="1" y="0"/>
                    </a:moveTo>
                    <a:lnTo>
                      <a:pt x="1" y="9923"/>
                    </a:lnTo>
                    <a:lnTo>
                      <a:pt x="8108" y="9923"/>
                    </a:lnTo>
                    <a:lnTo>
                      <a:pt x="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9"/>
              <p:cNvSpPr/>
              <p:nvPr/>
            </p:nvSpPr>
            <p:spPr>
              <a:xfrm>
                <a:off x="2459190" y="3205180"/>
                <a:ext cx="909530" cy="1086142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10916" extrusionOk="0">
                    <a:moveTo>
                      <a:pt x="4010" y="1032"/>
                    </a:moveTo>
                    <a:lnTo>
                      <a:pt x="4010" y="9874"/>
                    </a:lnTo>
                    <a:lnTo>
                      <a:pt x="1033" y="9874"/>
                    </a:lnTo>
                    <a:lnTo>
                      <a:pt x="1033" y="1032"/>
                    </a:lnTo>
                    <a:close/>
                    <a:moveTo>
                      <a:pt x="8108" y="1032"/>
                    </a:moveTo>
                    <a:lnTo>
                      <a:pt x="8108" y="9874"/>
                    </a:lnTo>
                    <a:lnTo>
                      <a:pt x="5250" y="9874"/>
                    </a:lnTo>
                    <a:lnTo>
                      <a:pt x="5250" y="1032"/>
                    </a:lnTo>
                    <a:close/>
                    <a:moveTo>
                      <a:pt x="1" y="0"/>
                    </a:moveTo>
                    <a:lnTo>
                      <a:pt x="1" y="10916"/>
                    </a:lnTo>
                    <a:lnTo>
                      <a:pt x="9140" y="10916"/>
                    </a:lnTo>
                    <a:lnTo>
                      <a:pt x="9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9"/>
              <p:cNvSpPr/>
              <p:nvPr/>
            </p:nvSpPr>
            <p:spPr>
              <a:xfrm>
                <a:off x="3577957" y="3373035"/>
                <a:ext cx="704062" cy="1370513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774" extrusionOk="0">
                    <a:moveTo>
                      <a:pt x="0" y="0"/>
                    </a:moveTo>
                    <a:lnTo>
                      <a:pt x="0" y="13774"/>
                    </a:lnTo>
                    <a:lnTo>
                      <a:pt x="7075" y="13774"/>
                    </a:lnTo>
                    <a:lnTo>
                      <a:pt x="7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9"/>
              <p:cNvSpPr/>
              <p:nvPr/>
            </p:nvSpPr>
            <p:spPr>
              <a:xfrm>
                <a:off x="3577957" y="4574585"/>
                <a:ext cx="704062" cy="168951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698" extrusionOk="0">
                    <a:moveTo>
                      <a:pt x="0" y="1"/>
                    </a:moveTo>
                    <a:lnTo>
                      <a:pt x="0" y="1698"/>
                    </a:lnTo>
                    <a:lnTo>
                      <a:pt x="7075" y="1698"/>
                    </a:lnTo>
                    <a:lnTo>
                      <a:pt x="70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9"/>
              <p:cNvSpPr/>
              <p:nvPr/>
            </p:nvSpPr>
            <p:spPr>
              <a:xfrm>
                <a:off x="4277933" y="3373035"/>
                <a:ext cx="110743" cy="1370513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3774" extrusionOk="0">
                    <a:moveTo>
                      <a:pt x="1" y="0"/>
                    </a:moveTo>
                    <a:lnTo>
                      <a:pt x="1" y="13774"/>
                    </a:lnTo>
                    <a:lnTo>
                      <a:pt x="1112" y="13774"/>
                    </a:lnTo>
                    <a:lnTo>
                      <a:pt x="11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9"/>
              <p:cNvSpPr/>
              <p:nvPr/>
            </p:nvSpPr>
            <p:spPr>
              <a:xfrm>
                <a:off x="4071572" y="4023659"/>
                <a:ext cx="157111" cy="15611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569" extrusionOk="0">
                    <a:moveTo>
                      <a:pt x="785" y="0"/>
                    </a:moveTo>
                    <a:cubicBezTo>
                      <a:pt x="338" y="0"/>
                      <a:pt x="1" y="368"/>
                      <a:pt x="1" y="784"/>
                    </a:cubicBezTo>
                    <a:cubicBezTo>
                      <a:pt x="1" y="1201"/>
                      <a:pt x="338" y="1568"/>
                      <a:pt x="785" y="1568"/>
                    </a:cubicBezTo>
                    <a:cubicBezTo>
                      <a:pt x="1201" y="1568"/>
                      <a:pt x="1578" y="1201"/>
                      <a:pt x="1578" y="784"/>
                    </a:cubicBezTo>
                    <a:cubicBezTo>
                      <a:pt x="1578" y="368"/>
                      <a:pt x="1201" y="0"/>
                      <a:pt x="7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9"/>
              <p:cNvSpPr/>
              <p:nvPr/>
            </p:nvSpPr>
            <p:spPr>
              <a:xfrm>
                <a:off x="915959" y="3175529"/>
                <a:ext cx="325962" cy="1095097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1006" extrusionOk="0">
                    <a:moveTo>
                      <a:pt x="2650" y="626"/>
                    </a:moveTo>
                    <a:lnTo>
                      <a:pt x="2650" y="10380"/>
                    </a:lnTo>
                    <a:lnTo>
                      <a:pt x="626" y="10380"/>
                    </a:lnTo>
                    <a:lnTo>
                      <a:pt x="626" y="626"/>
                    </a:lnTo>
                    <a:close/>
                    <a:moveTo>
                      <a:pt x="1" y="0"/>
                    </a:moveTo>
                    <a:lnTo>
                      <a:pt x="1" y="11005"/>
                    </a:lnTo>
                    <a:lnTo>
                      <a:pt x="3276" y="11005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9"/>
              <p:cNvSpPr/>
              <p:nvPr/>
            </p:nvSpPr>
            <p:spPr>
              <a:xfrm>
                <a:off x="834072" y="3175529"/>
                <a:ext cx="81988" cy="1095097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1006" extrusionOk="0">
                    <a:moveTo>
                      <a:pt x="0" y="0"/>
                    </a:moveTo>
                    <a:lnTo>
                      <a:pt x="0" y="11005"/>
                    </a:lnTo>
                    <a:lnTo>
                      <a:pt x="824" y="11005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9"/>
              <p:cNvSpPr/>
              <p:nvPr/>
            </p:nvSpPr>
            <p:spPr>
              <a:xfrm>
                <a:off x="1620015" y="3175529"/>
                <a:ext cx="320987" cy="1095097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1006" extrusionOk="0">
                    <a:moveTo>
                      <a:pt x="2650" y="626"/>
                    </a:moveTo>
                    <a:lnTo>
                      <a:pt x="2650" y="10380"/>
                    </a:lnTo>
                    <a:lnTo>
                      <a:pt x="615" y="10380"/>
                    </a:lnTo>
                    <a:lnTo>
                      <a:pt x="615" y="626"/>
                    </a:lnTo>
                    <a:close/>
                    <a:moveTo>
                      <a:pt x="0" y="0"/>
                    </a:moveTo>
                    <a:lnTo>
                      <a:pt x="0" y="11005"/>
                    </a:lnTo>
                    <a:lnTo>
                      <a:pt x="3225" y="11005"/>
                    </a:ln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9"/>
              <p:cNvSpPr/>
              <p:nvPr/>
            </p:nvSpPr>
            <p:spPr>
              <a:xfrm>
                <a:off x="1538028" y="3175529"/>
                <a:ext cx="82088" cy="1095097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1006" extrusionOk="0">
                    <a:moveTo>
                      <a:pt x="1" y="0"/>
                    </a:moveTo>
                    <a:lnTo>
                      <a:pt x="1" y="11005"/>
                    </a:lnTo>
                    <a:lnTo>
                      <a:pt x="824" y="11005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9"/>
              <p:cNvSpPr/>
              <p:nvPr/>
            </p:nvSpPr>
            <p:spPr>
              <a:xfrm>
                <a:off x="1105605" y="2472469"/>
                <a:ext cx="263675" cy="41979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4219" extrusionOk="0">
                    <a:moveTo>
                      <a:pt x="0" y="1"/>
                    </a:moveTo>
                    <a:lnTo>
                      <a:pt x="0" y="4218"/>
                    </a:lnTo>
                    <a:lnTo>
                      <a:pt x="2650" y="4218"/>
                    </a:lnTo>
                    <a:lnTo>
                      <a:pt x="26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9"/>
              <p:cNvSpPr/>
              <p:nvPr/>
            </p:nvSpPr>
            <p:spPr>
              <a:xfrm>
                <a:off x="1076949" y="2439932"/>
                <a:ext cx="320987" cy="484864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4873" extrusionOk="0">
                    <a:moveTo>
                      <a:pt x="2650" y="616"/>
                    </a:moveTo>
                    <a:lnTo>
                      <a:pt x="2650" y="4258"/>
                    </a:lnTo>
                    <a:lnTo>
                      <a:pt x="616" y="4258"/>
                    </a:lnTo>
                    <a:lnTo>
                      <a:pt x="616" y="616"/>
                    </a:lnTo>
                    <a:close/>
                    <a:moveTo>
                      <a:pt x="0" y="1"/>
                    </a:moveTo>
                    <a:lnTo>
                      <a:pt x="0" y="4873"/>
                    </a:lnTo>
                    <a:lnTo>
                      <a:pt x="3225" y="4873"/>
                    </a:lnTo>
                    <a:lnTo>
                      <a:pt x="32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9"/>
              <p:cNvSpPr/>
              <p:nvPr/>
            </p:nvSpPr>
            <p:spPr>
              <a:xfrm>
                <a:off x="994962" y="2439932"/>
                <a:ext cx="82088" cy="484864"/>
              </a:xfrm>
              <a:custGeom>
                <a:avLst/>
                <a:gdLst/>
                <a:ahLst/>
                <a:cxnLst/>
                <a:rect l="l" t="t" r="r" b="b"/>
                <a:pathLst>
                  <a:path w="825" h="4873" extrusionOk="0">
                    <a:moveTo>
                      <a:pt x="1" y="1"/>
                    </a:moveTo>
                    <a:lnTo>
                      <a:pt x="1" y="4873"/>
                    </a:lnTo>
                    <a:lnTo>
                      <a:pt x="824" y="4873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9"/>
              <p:cNvSpPr/>
              <p:nvPr/>
            </p:nvSpPr>
            <p:spPr>
              <a:xfrm>
                <a:off x="1669366" y="2472469"/>
                <a:ext cx="263675" cy="41979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4219" extrusionOk="0">
                    <a:moveTo>
                      <a:pt x="0" y="1"/>
                    </a:moveTo>
                    <a:lnTo>
                      <a:pt x="0" y="4218"/>
                    </a:lnTo>
                    <a:lnTo>
                      <a:pt x="2650" y="4218"/>
                    </a:lnTo>
                    <a:lnTo>
                      <a:pt x="26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9"/>
              <p:cNvSpPr/>
              <p:nvPr/>
            </p:nvSpPr>
            <p:spPr>
              <a:xfrm>
                <a:off x="1640711" y="2439932"/>
                <a:ext cx="320987" cy="484864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4873" extrusionOk="0">
                    <a:moveTo>
                      <a:pt x="2600" y="616"/>
                    </a:moveTo>
                    <a:lnTo>
                      <a:pt x="2600" y="4258"/>
                    </a:lnTo>
                    <a:lnTo>
                      <a:pt x="616" y="4258"/>
                    </a:lnTo>
                    <a:lnTo>
                      <a:pt x="616" y="616"/>
                    </a:lnTo>
                    <a:close/>
                    <a:moveTo>
                      <a:pt x="1" y="1"/>
                    </a:moveTo>
                    <a:lnTo>
                      <a:pt x="1" y="4873"/>
                    </a:lnTo>
                    <a:lnTo>
                      <a:pt x="3226" y="4873"/>
                    </a:lnTo>
                    <a:lnTo>
                      <a:pt x="32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9"/>
              <p:cNvSpPr/>
              <p:nvPr/>
            </p:nvSpPr>
            <p:spPr>
              <a:xfrm>
                <a:off x="1553848" y="2439932"/>
                <a:ext cx="86963" cy="484864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873" extrusionOk="0">
                    <a:moveTo>
                      <a:pt x="0" y="1"/>
                    </a:moveTo>
                    <a:lnTo>
                      <a:pt x="0" y="4873"/>
                    </a:lnTo>
                    <a:lnTo>
                      <a:pt x="874" y="4873"/>
                    </a:ln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9"/>
              <p:cNvSpPr/>
              <p:nvPr/>
            </p:nvSpPr>
            <p:spPr>
              <a:xfrm>
                <a:off x="431200" y="1517775"/>
                <a:ext cx="5319071" cy="1169125"/>
              </a:xfrm>
              <a:custGeom>
                <a:avLst/>
                <a:gdLst/>
                <a:ahLst/>
                <a:cxnLst/>
                <a:rect l="l" t="t" r="r" b="b"/>
                <a:pathLst>
                  <a:path w="53458" h="11750" extrusionOk="0">
                    <a:moveTo>
                      <a:pt x="10499" y="0"/>
                    </a:moveTo>
                    <a:lnTo>
                      <a:pt x="1" y="11253"/>
                    </a:lnTo>
                    <a:lnTo>
                      <a:pt x="2144" y="11541"/>
                    </a:lnTo>
                    <a:lnTo>
                      <a:pt x="10499" y="1082"/>
                    </a:lnTo>
                    <a:lnTo>
                      <a:pt x="18567" y="11620"/>
                    </a:lnTo>
                    <a:lnTo>
                      <a:pt x="53457" y="11749"/>
                    </a:lnTo>
                    <a:lnTo>
                      <a:pt x="43782" y="129"/>
                    </a:lnTo>
                    <a:lnTo>
                      <a:pt x="104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9"/>
              <p:cNvSpPr/>
              <p:nvPr/>
            </p:nvSpPr>
            <p:spPr>
              <a:xfrm>
                <a:off x="431200" y="1517775"/>
                <a:ext cx="5327927" cy="1325141"/>
              </a:xfrm>
              <a:custGeom>
                <a:avLst/>
                <a:gdLst/>
                <a:ahLst/>
                <a:cxnLst/>
                <a:rect l="l" t="t" r="r" b="b"/>
                <a:pathLst>
                  <a:path w="53547" h="13318" extrusionOk="0">
                    <a:moveTo>
                      <a:pt x="10499" y="0"/>
                    </a:moveTo>
                    <a:lnTo>
                      <a:pt x="1" y="11253"/>
                    </a:lnTo>
                    <a:lnTo>
                      <a:pt x="2144" y="11541"/>
                    </a:lnTo>
                    <a:lnTo>
                      <a:pt x="10499" y="2521"/>
                    </a:lnTo>
                    <a:lnTo>
                      <a:pt x="19351" y="13317"/>
                    </a:lnTo>
                    <a:lnTo>
                      <a:pt x="53547" y="13317"/>
                    </a:lnTo>
                    <a:lnTo>
                      <a:pt x="53547" y="11581"/>
                    </a:lnTo>
                    <a:lnTo>
                      <a:pt x="20750" y="11581"/>
                    </a:lnTo>
                    <a:lnTo>
                      <a:pt x="10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9"/>
              <p:cNvSpPr/>
              <p:nvPr/>
            </p:nvSpPr>
            <p:spPr>
              <a:xfrm>
                <a:off x="2569833" y="1810004"/>
                <a:ext cx="687247" cy="708042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7116" extrusionOk="0">
                    <a:moveTo>
                      <a:pt x="3474" y="0"/>
                    </a:moveTo>
                    <a:lnTo>
                      <a:pt x="0" y="2521"/>
                    </a:lnTo>
                    <a:lnTo>
                      <a:pt x="0" y="7115"/>
                    </a:lnTo>
                    <a:lnTo>
                      <a:pt x="6907" y="7115"/>
                    </a:lnTo>
                    <a:lnTo>
                      <a:pt x="6907" y="2521"/>
                    </a:lnTo>
                    <a:lnTo>
                      <a:pt x="3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9"/>
              <p:cNvSpPr/>
              <p:nvPr/>
            </p:nvSpPr>
            <p:spPr>
              <a:xfrm>
                <a:off x="2377302" y="2060741"/>
                <a:ext cx="192632" cy="45730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4596" extrusionOk="0">
                    <a:moveTo>
                      <a:pt x="0" y="1"/>
                    </a:moveTo>
                    <a:lnTo>
                      <a:pt x="1935" y="459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9"/>
              <p:cNvSpPr/>
              <p:nvPr/>
            </p:nvSpPr>
            <p:spPr>
              <a:xfrm>
                <a:off x="2377302" y="1653989"/>
                <a:ext cx="925251" cy="406856"/>
              </a:xfrm>
              <a:custGeom>
                <a:avLst/>
                <a:gdLst/>
                <a:ahLst/>
                <a:cxnLst/>
                <a:rect l="l" t="t" r="r" b="b"/>
                <a:pathLst>
                  <a:path w="9299" h="4089" extrusionOk="0">
                    <a:moveTo>
                      <a:pt x="4912" y="1"/>
                    </a:moveTo>
                    <a:lnTo>
                      <a:pt x="3344" y="1152"/>
                    </a:lnTo>
                    <a:lnTo>
                      <a:pt x="0" y="4089"/>
                    </a:lnTo>
                    <a:lnTo>
                      <a:pt x="1935" y="4089"/>
                    </a:lnTo>
                    <a:lnTo>
                      <a:pt x="5409" y="1568"/>
                    </a:lnTo>
                    <a:lnTo>
                      <a:pt x="8842" y="4089"/>
                    </a:lnTo>
                    <a:lnTo>
                      <a:pt x="9298" y="3722"/>
                    </a:lnTo>
                    <a:lnTo>
                      <a:pt x="49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9"/>
              <p:cNvSpPr/>
              <p:nvPr/>
            </p:nvSpPr>
            <p:spPr>
              <a:xfrm>
                <a:off x="2763359" y="2098352"/>
                <a:ext cx="320987" cy="296311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2978" extrusionOk="0">
                    <a:moveTo>
                      <a:pt x="0" y="0"/>
                    </a:moveTo>
                    <a:lnTo>
                      <a:pt x="0" y="2977"/>
                    </a:lnTo>
                    <a:lnTo>
                      <a:pt x="3225" y="2977"/>
                    </a:ln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9"/>
              <p:cNvSpPr/>
              <p:nvPr/>
            </p:nvSpPr>
            <p:spPr>
              <a:xfrm>
                <a:off x="2747538" y="2081537"/>
                <a:ext cx="353623" cy="328847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3305" extrusionOk="0">
                    <a:moveTo>
                      <a:pt x="3226" y="328"/>
                    </a:moveTo>
                    <a:lnTo>
                      <a:pt x="3226" y="2977"/>
                    </a:lnTo>
                    <a:lnTo>
                      <a:pt x="328" y="2977"/>
                    </a:lnTo>
                    <a:lnTo>
                      <a:pt x="328" y="328"/>
                    </a:lnTo>
                    <a:close/>
                    <a:moveTo>
                      <a:pt x="1" y="0"/>
                    </a:moveTo>
                    <a:lnTo>
                      <a:pt x="1" y="3305"/>
                    </a:lnTo>
                    <a:lnTo>
                      <a:pt x="3553" y="3305"/>
                    </a:lnTo>
                    <a:lnTo>
                      <a:pt x="3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9"/>
              <p:cNvSpPr/>
              <p:nvPr/>
            </p:nvSpPr>
            <p:spPr>
              <a:xfrm>
                <a:off x="4137739" y="1810004"/>
                <a:ext cx="687346" cy="708042"/>
              </a:xfrm>
              <a:custGeom>
                <a:avLst/>
                <a:gdLst/>
                <a:ahLst/>
                <a:cxnLst/>
                <a:rect l="l" t="t" r="r" b="b"/>
                <a:pathLst>
                  <a:path w="6908" h="7116" extrusionOk="0">
                    <a:moveTo>
                      <a:pt x="3474" y="0"/>
                    </a:moveTo>
                    <a:lnTo>
                      <a:pt x="1" y="2521"/>
                    </a:lnTo>
                    <a:lnTo>
                      <a:pt x="1" y="7115"/>
                    </a:lnTo>
                    <a:lnTo>
                      <a:pt x="6907" y="7115"/>
                    </a:lnTo>
                    <a:lnTo>
                      <a:pt x="6907" y="2521"/>
                    </a:lnTo>
                    <a:lnTo>
                      <a:pt x="3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9"/>
              <p:cNvSpPr/>
              <p:nvPr/>
            </p:nvSpPr>
            <p:spPr>
              <a:xfrm>
                <a:off x="3944213" y="2060741"/>
                <a:ext cx="193627" cy="457302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596" extrusionOk="0">
                    <a:moveTo>
                      <a:pt x="1" y="1"/>
                    </a:moveTo>
                    <a:lnTo>
                      <a:pt x="1946" y="4595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9"/>
              <p:cNvSpPr/>
              <p:nvPr/>
            </p:nvSpPr>
            <p:spPr>
              <a:xfrm>
                <a:off x="3944213" y="1653989"/>
                <a:ext cx="926246" cy="406856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089" extrusionOk="0">
                    <a:moveTo>
                      <a:pt x="4922" y="1"/>
                    </a:moveTo>
                    <a:lnTo>
                      <a:pt x="3305" y="1152"/>
                    </a:lnTo>
                    <a:lnTo>
                      <a:pt x="1" y="4089"/>
                    </a:lnTo>
                    <a:lnTo>
                      <a:pt x="1946" y="4089"/>
                    </a:lnTo>
                    <a:lnTo>
                      <a:pt x="5419" y="1568"/>
                    </a:lnTo>
                    <a:lnTo>
                      <a:pt x="8852" y="4089"/>
                    </a:lnTo>
                    <a:lnTo>
                      <a:pt x="9309" y="3722"/>
                    </a:lnTo>
                    <a:lnTo>
                      <a:pt x="49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9"/>
              <p:cNvSpPr/>
              <p:nvPr/>
            </p:nvSpPr>
            <p:spPr>
              <a:xfrm>
                <a:off x="4331265" y="2098352"/>
                <a:ext cx="320987" cy="296311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2978" extrusionOk="0">
                    <a:moveTo>
                      <a:pt x="0" y="0"/>
                    </a:moveTo>
                    <a:lnTo>
                      <a:pt x="0" y="2977"/>
                    </a:lnTo>
                    <a:lnTo>
                      <a:pt x="3226" y="2977"/>
                    </a:lnTo>
                    <a:lnTo>
                      <a:pt x="32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9"/>
              <p:cNvSpPr/>
              <p:nvPr/>
            </p:nvSpPr>
            <p:spPr>
              <a:xfrm>
                <a:off x="4314449" y="2081537"/>
                <a:ext cx="353623" cy="328847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3305" extrusionOk="0">
                    <a:moveTo>
                      <a:pt x="3226" y="328"/>
                    </a:moveTo>
                    <a:lnTo>
                      <a:pt x="3226" y="2977"/>
                    </a:lnTo>
                    <a:lnTo>
                      <a:pt x="328" y="2977"/>
                    </a:lnTo>
                    <a:lnTo>
                      <a:pt x="328" y="328"/>
                    </a:lnTo>
                    <a:close/>
                    <a:moveTo>
                      <a:pt x="1" y="0"/>
                    </a:moveTo>
                    <a:lnTo>
                      <a:pt x="1" y="3305"/>
                    </a:lnTo>
                    <a:lnTo>
                      <a:pt x="3553" y="3305"/>
                    </a:lnTo>
                    <a:lnTo>
                      <a:pt x="3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5" name="Google Shape;2435;p49"/>
            <p:cNvGrpSpPr/>
            <p:nvPr/>
          </p:nvGrpSpPr>
          <p:grpSpPr>
            <a:xfrm>
              <a:off x="5608818" y="2341944"/>
              <a:ext cx="1240610" cy="957272"/>
              <a:chOff x="458300" y="1290550"/>
              <a:chExt cx="4678015" cy="3609623"/>
            </a:xfrm>
          </p:grpSpPr>
          <p:sp>
            <p:nvSpPr>
              <p:cNvPr id="2436" name="Google Shape;2436;p49"/>
              <p:cNvSpPr/>
              <p:nvPr/>
            </p:nvSpPr>
            <p:spPr>
              <a:xfrm>
                <a:off x="598593" y="2931640"/>
                <a:ext cx="2900413" cy="1968524"/>
              </a:xfrm>
              <a:custGeom>
                <a:avLst/>
                <a:gdLst/>
                <a:ahLst/>
                <a:cxnLst/>
                <a:rect l="l" t="t" r="r" b="b"/>
                <a:pathLst>
                  <a:path w="30763" h="20879" extrusionOk="0">
                    <a:moveTo>
                      <a:pt x="1" y="0"/>
                    </a:moveTo>
                    <a:lnTo>
                      <a:pt x="1" y="20879"/>
                    </a:lnTo>
                    <a:lnTo>
                      <a:pt x="30763" y="20879"/>
                    </a:lnTo>
                    <a:lnTo>
                      <a:pt x="30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9"/>
              <p:cNvSpPr/>
              <p:nvPr/>
            </p:nvSpPr>
            <p:spPr>
              <a:xfrm>
                <a:off x="598593" y="4502489"/>
                <a:ext cx="2830266" cy="397684"/>
              </a:xfrm>
              <a:custGeom>
                <a:avLst/>
                <a:gdLst/>
                <a:ahLst/>
                <a:cxnLst/>
                <a:rect l="l" t="t" r="r" b="b"/>
                <a:pathLst>
                  <a:path w="30019" h="4218" extrusionOk="0">
                    <a:moveTo>
                      <a:pt x="1" y="0"/>
                    </a:moveTo>
                    <a:lnTo>
                      <a:pt x="1" y="4218"/>
                    </a:lnTo>
                    <a:lnTo>
                      <a:pt x="30018" y="4218"/>
                    </a:lnTo>
                    <a:lnTo>
                      <a:pt x="30018" y="0"/>
                    </a:lnTo>
                    <a:close/>
                  </a:path>
                </a:pathLst>
              </a:custGeom>
              <a:solidFill>
                <a:srgbClr val="4C4557">
                  <a:alpha val="3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9"/>
              <p:cNvSpPr/>
              <p:nvPr/>
            </p:nvSpPr>
            <p:spPr>
              <a:xfrm>
                <a:off x="3428771" y="1894056"/>
                <a:ext cx="1551324" cy="3006103"/>
              </a:xfrm>
              <a:custGeom>
                <a:avLst/>
                <a:gdLst/>
                <a:ahLst/>
                <a:cxnLst/>
                <a:rect l="l" t="t" r="r" b="b"/>
                <a:pathLst>
                  <a:path w="16454" h="31884" extrusionOk="0">
                    <a:moveTo>
                      <a:pt x="8227" y="0"/>
                    </a:moveTo>
                    <a:lnTo>
                      <a:pt x="0" y="11124"/>
                    </a:lnTo>
                    <a:lnTo>
                      <a:pt x="0" y="31884"/>
                    </a:lnTo>
                    <a:lnTo>
                      <a:pt x="16453" y="31884"/>
                    </a:lnTo>
                    <a:lnTo>
                      <a:pt x="16453" y="11124"/>
                    </a:lnTo>
                    <a:lnTo>
                      <a:pt x="82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9"/>
              <p:cNvSpPr/>
              <p:nvPr/>
            </p:nvSpPr>
            <p:spPr>
              <a:xfrm>
                <a:off x="3428771" y="4502489"/>
                <a:ext cx="1551324" cy="397684"/>
              </a:xfrm>
              <a:custGeom>
                <a:avLst/>
                <a:gdLst/>
                <a:ahLst/>
                <a:cxnLst/>
                <a:rect l="l" t="t" r="r" b="b"/>
                <a:pathLst>
                  <a:path w="16454" h="4218" extrusionOk="0">
                    <a:moveTo>
                      <a:pt x="0" y="0"/>
                    </a:moveTo>
                    <a:lnTo>
                      <a:pt x="0" y="4218"/>
                    </a:lnTo>
                    <a:lnTo>
                      <a:pt x="16453" y="4218"/>
                    </a:lnTo>
                    <a:lnTo>
                      <a:pt x="16453" y="0"/>
                    </a:lnTo>
                    <a:close/>
                  </a:path>
                </a:pathLst>
              </a:custGeom>
              <a:solidFill>
                <a:srgbClr val="4C4557">
                  <a:alpha val="3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9"/>
              <p:cNvSpPr/>
              <p:nvPr/>
            </p:nvSpPr>
            <p:spPr>
              <a:xfrm>
                <a:off x="1631460" y="3683830"/>
                <a:ext cx="833740" cy="1216339"/>
              </a:xfrm>
              <a:custGeom>
                <a:avLst/>
                <a:gdLst/>
                <a:ahLst/>
                <a:cxnLst/>
                <a:rect l="l" t="t" r="r" b="b"/>
                <a:pathLst>
                  <a:path w="8843" h="12901" extrusionOk="0">
                    <a:moveTo>
                      <a:pt x="4427" y="0"/>
                    </a:moveTo>
                    <a:cubicBezTo>
                      <a:pt x="1986" y="0"/>
                      <a:pt x="1" y="1985"/>
                      <a:pt x="1" y="4426"/>
                    </a:cubicBezTo>
                    <a:lnTo>
                      <a:pt x="1" y="12901"/>
                    </a:lnTo>
                    <a:lnTo>
                      <a:pt x="8843" y="12901"/>
                    </a:lnTo>
                    <a:lnTo>
                      <a:pt x="8843" y="4426"/>
                    </a:lnTo>
                    <a:cubicBezTo>
                      <a:pt x="8843" y="1985"/>
                      <a:pt x="6858" y="0"/>
                      <a:pt x="4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9"/>
              <p:cNvSpPr/>
              <p:nvPr/>
            </p:nvSpPr>
            <p:spPr>
              <a:xfrm>
                <a:off x="1712920" y="3769910"/>
                <a:ext cx="674591" cy="1130259"/>
              </a:xfrm>
              <a:custGeom>
                <a:avLst/>
                <a:gdLst/>
                <a:ahLst/>
                <a:cxnLst/>
                <a:rect l="l" t="t" r="r" b="b"/>
                <a:pathLst>
                  <a:path w="7155" h="11988" extrusionOk="0">
                    <a:moveTo>
                      <a:pt x="3563" y="0"/>
                    </a:moveTo>
                    <a:cubicBezTo>
                      <a:pt x="1618" y="0"/>
                      <a:pt x="0" y="1608"/>
                      <a:pt x="0" y="3553"/>
                    </a:cubicBezTo>
                    <a:lnTo>
                      <a:pt x="0" y="11988"/>
                    </a:lnTo>
                    <a:lnTo>
                      <a:pt x="7155" y="11988"/>
                    </a:lnTo>
                    <a:lnTo>
                      <a:pt x="7155" y="3553"/>
                    </a:lnTo>
                    <a:cubicBezTo>
                      <a:pt x="7155" y="1608"/>
                      <a:pt x="5547" y="0"/>
                      <a:pt x="35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9"/>
              <p:cNvSpPr/>
              <p:nvPr/>
            </p:nvSpPr>
            <p:spPr>
              <a:xfrm>
                <a:off x="1779295" y="4252639"/>
                <a:ext cx="136710" cy="577386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124" extrusionOk="0">
                    <a:moveTo>
                      <a:pt x="1" y="1"/>
                    </a:moveTo>
                    <a:lnTo>
                      <a:pt x="1" y="6123"/>
                    </a:lnTo>
                    <a:lnTo>
                      <a:pt x="1450" y="6123"/>
                    </a:lnTo>
                    <a:lnTo>
                      <a:pt x="1450" y="1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9"/>
              <p:cNvSpPr/>
              <p:nvPr/>
            </p:nvSpPr>
            <p:spPr>
              <a:xfrm>
                <a:off x="1978609" y="4252639"/>
                <a:ext cx="135767" cy="577386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6124" extrusionOk="0">
                    <a:moveTo>
                      <a:pt x="0" y="1"/>
                    </a:moveTo>
                    <a:lnTo>
                      <a:pt x="0" y="6123"/>
                    </a:lnTo>
                    <a:lnTo>
                      <a:pt x="1439" y="6123"/>
                    </a:lnTo>
                    <a:lnTo>
                      <a:pt x="1439" y="1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9"/>
              <p:cNvSpPr/>
              <p:nvPr/>
            </p:nvSpPr>
            <p:spPr>
              <a:xfrm>
                <a:off x="2180656" y="4252639"/>
                <a:ext cx="136710" cy="577386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124" extrusionOk="0">
                    <a:moveTo>
                      <a:pt x="1" y="1"/>
                    </a:moveTo>
                    <a:lnTo>
                      <a:pt x="1" y="6123"/>
                    </a:lnTo>
                    <a:lnTo>
                      <a:pt x="1450" y="6123"/>
                    </a:lnTo>
                    <a:lnTo>
                      <a:pt x="1450" y="1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9"/>
              <p:cNvSpPr/>
              <p:nvPr/>
            </p:nvSpPr>
            <p:spPr>
              <a:xfrm>
                <a:off x="1791457" y="3843828"/>
                <a:ext cx="518459" cy="29567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3136" extrusionOk="0">
                    <a:moveTo>
                      <a:pt x="2730" y="0"/>
                    </a:moveTo>
                    <a:cubicBezTo>
                      <a:pt x="1241" y="0"/>
                      <a:pt x="1" y="1399"/>
                      <a:pt x="1" y="3136"/>
                    </a:cubicBezTo>
                    <a:lnTo>
                      <a:pt x="5498" y="3136"/>
                    </a:lnTo>
                    <a:cubicBezTo>
                      <a:pt x="5498" y="1399"/>
                      <a:pt x="4258" y="0"/>
                      <a:pt x="2730" y="0"/>
                    </a:cubicBez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9"/>
              <p:cNvSpPr/>
              <p:nvPr/>
            </p:nvSpPr>
            <p:spPr>
              <a:xfrm>
                <a:off x="2757949" y="3375996"/>
                <a:ext cx="483764" cy="771985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8188" extrusionOk="0">
                    <a:moveTo>
                      <a:pt x="2561" y="1"/>
                    </a:moveTo>
                    <a:cubicBezTo>
                      <a:pt x="1162" y="1"/>
                      <a:pt x="0" y="1112"/>
                      <a:pt x="0" y="2521"/>
                    </a:cubicBezTo>
                    <a:lnTo>
                      <a:pt x="0" y="8187"/>
                    </a:lnTo>
                    <a:lnTo>
                      <a:pt x="5131" y="8187"/>
                    </a:lnTo>
                    <a:lnTo>
                      <a:pt x="5131" y="2521"/>
                    </a:lnTo>
                    <a:cubicBezTo>
                      <a:pt x="5131" y="1112"/>
                      <a:pt x="3970" y="1"/>
                      <a:pt x="2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9"/>
              <p:cNvSpPr/>
              <p:nvPr/>
            </p:nvSpPr>
            <p:spPr>
              <a:xfrm>
                <a:off x="2727119" y="3340451"/>
                <a:ext cx="545519" cy="83836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8892" extrusionOk="0">
                    <a:moveTo>
                      <a:pt x="2888" y="705"/>
                    </a:moveTo>
                    <a:cubicBezTo>
                      <a:pt x="4088" y="705"/>
                      <a:pt x="5081" y="1697"/>
                      <a:pt x="5081" y="2898"/>
                    </a:cubicBezTo>
                    <a:lnTo>
                      <a:pt x="5081" y="8187"/>
                    </a:lnTo>
                    <a:lnTo>
                      <a:pt x="695" y="8187"/>
                    </a:lnTo>
                    <a:lnTo>
                      <a:pt x="695" y="2898"/>
                    </a:lnTo>
                    <a:cubicBezTo>
                      <a:pt x="695" y="1697"/>
                      <a:pt x="1687" y="705"/>
                      <a:pt x="2888" y="705"/>
                    </a:cubicBezTo>
                    <a:close/>
                    <a:moveTo>
                      <a:pt x="2888" y="1"/>
                    </a:moveTo>
                    <a:cubicBezTo>
                      <a:pt x="1280" y="1"/>
                      <a:pt x="0" y="1330"/>
                      <a:pt x="0" y="2898"/>
                    </a:cubicBezTo>
                    <a:lnTo>
                      <a:pt x="0" y="8187"/>
                    </a:lnTo>
                    <a:lnTo>
                      <a:pt x="0" y="8892"/>
                    </a:lnTo>
                    <a:lnTo>
                      <a:pt x="5785" y="8892"/>
                    </a:lnTo>
                    <a:lnTo>
                      <a:pt x="5785" y="8187"/>
                    </a:lnTo>
                    <a:lnTo>
                      <a:pt x="5785" y="2898"/>
                    </a:lnTo>
                    <a:cubicBezTo>
                      <a:pt x="5785" y="1330"/>
                      <a:pt x="4505" y="1"/>
                      <a:pt x="2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9"/>
              <p:cNvSpPr/>
              <p:nvPr/>
            </p:nvSpPr>
            <p:spPr>
              <a:xfrm>
                <a:off x="3607437" y="3375996"/>
                <a:ext cx="480086" cy="771985"/>
              </a:xfrm>
              <a:custGeom>
                <a:avLst/>
                <a:gdLst/>
                <a:ahLst/>
                <a:cxnLst/>
                <a:rect l="l" t="t" r="r" b="b"/>
                <a:pathLst>
                  <a:path w="5092" h="8188" extrusionOk="0">
                    <a:moveTo>
                      <a:pt x="2571" y="1"/>
                    </a:moveTo>
                    <a:cubicBezTo>
                      <a:pt x="1162" y="1"/>
                      <a:pt x="1" y="1112"/>
                      <a:pt x="1" y="2521"/>
                    </a:cubicBezTo>
                    <a:lnTo>
                      <a:pt x="1" y="8187"/>
                    </a:lnTo>
                    <a:lnTo>
                      <a:pt x="5091" y="8187"/>
                    </a:lnTo>
                    <a:lnTo>
                      <a:pt x="5091" y="2521"/>
                    </a:lnTo>
                    <a:cubicBezTo>
                      <a:pt x="5091" y="1112"/>
                      <a:pt x="3970" y="1"/>
                      <a:pt x="25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9"/>
              <p:cNvSpPr/>
              <p:nvPr/>
            </p:nvSpPr>
            <p:spPr>
              <a:xfrm>
                <a:off x="3572835" y="3340451"/>
                <a:ext cx="549290" cy="838360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8892" extrusionOk="0">
                    <a:moveTo>
                      <a:pt x="2938" y="705"/>
                    </a:moveTo>
                    <a:cubicBezTo>
                      <a:pt x="4129" y="705"/>
                      <a:pt x="5121" y="1697"/>
                      <a:pt x="5121" y="2898"/>
                    </a:cubicBezTo>
                    <a:lnTo>
                      <a:pt x="5121" y="8187"/>
                    </a:lnTo>
                    <a:lnTo>
                      <a:pt x="705" y="8187"/>
                    </a:lnTo>
                    <a:lnTo>
                      <a:pt x="705" y="2898"/>
                    </a:lnTo>
                    <a:cubicBezTo>
                      <a:pt x="705" y="1697"/>
                      <a:pt x="1698" y="705"/>
                      <a:pt x="2938" y="705"/>
                    </a:cubicBezTo>
                    <a:close/>
                    <a:moveTo>
                      <a:pt x="2938" y="1"/>
                    </a:moveTo>
                    <a:cubicBezTo>
                      <a:pt x="1320" y="1"/>
                      <a:pt x="1" y="1330"/>
                      <a:pt x="1" y="2898"/>
                    </a:cubicBezTo>
                    <a:lnTo>
                      <a:pt x="1" y="8187"/>
                    </a:lnTo>
                    <a:lnTo>
                      <a:pt x="1" y="8892"/>
                    </a:lnTo>
                    <a:lnTo>
                      <a:pt x="5826" y="8892"/>
                    </a:lnTo>
                    <a:lnTo>
                      <a:pt x="5826" y="8187"/>
                    </a:lnTo>
                    <a:lnTo>
                      <a:pt x="5826" y="2898"/>
                    </a:lnTo>
                    <a:cubicBezTo>
                      <a:pt x="5826" y="1330"/>
                      <a:pt x="4506" y="1"/>
                      <a:pt x="2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9"/>
              <p:cNvSpPr/>
              <p:nvPr/>
            </p:nvSpPr>
            <p:spPr>
              <a:xfrm>
                <a:off x="4344727" y="3375996"/>
                <a:ext cx="479144" cy="77198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8188" extrusionOk="0">
                    <a:moveTo>
                      <a:pt x="2561" y="1"/>
                    </a:moveTo>
                    <a:cubicBezTo>
                      <a:pt x="1151" y="1"/>
                      <a:pt x="0" y="1112"/>
                      <a:pt x="0" y="2521"/>
                    </a:cubicBezTo>
                    <a:lnTo>
                      <a:pt x="0" y="8187"/>
                    </a:lnTo>
                    <a:lnTo>
                      <a:pt x="5081" y="8187"/>
                    </a:lnTo>
                    <a:lnTo>
                      <a:pt x="5081" y="2521"/>
                    </a:lnTo>
                    <a:cubicBezTo>
                      <a:pt x="5081" y="1112"/>
                      <a:pt x="3970" y="1"/>
                      <a:pt x="2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9"/>
              <p:cNvSpPr/>
              <p:nvPr/>
            </p:nvSpPr>
            <p:spPr>
              <a:xfrm>
                <a:off x="4309183" y="3340451"/>
                <a:ext cx="550233" cy="838360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8892" extrusionOk="0">
                    <a:moveTo>
                      <a:pt x="2938" y="705"/>
                    </a:moveTo>
                    <a:cubicBezTo>
                      <a:pt x="4138" y="705"/>
                      <a:pt x="5131" y="1697"/>
                      <a:pt x="5131" y="2898"/>
                    </a:cubicBezTo>
                    <a:lnTo>
                      <a:pt x="5131" y="8187"/>
                    </a:lnTo>
                    <a:lnTo>
                      <a:pt x="705" y="8187"/>
                    </a:lnTo>
                    <a:lnTo>
                      <a:pt x="705" y="2898"/>
                    </a:lnTo>
                    <a:cubicBezTo>
                      <a:pt x="705" y="1697"/>
                      <a:pt x="1697" y="705"/>
                      <a:pt x="2938" y="705"/>
                    </a:cubicBezTo>
                    <a:close/>
                    <a:moveTo>
                      <a:pt x="2938" y="1"/>
                    </a:moveTo>
                    <a:cubicBezTo>
                      <a:pt x="1330" y="1"/>
                      <a:pt x="0" y="1330"/>
                      <a:pt x="0" y="2898"/>
                    </a:cubicBezTo>
                    <a:lnTo>
                      <a:pt x="0" y="8187"/>
                    </a:lnTo>
                    <a:lnTo>
                      <a:pt x="0" y="8892"/>
                    </a:lnTo>
                    <a:lnTo>
                      <a:pt x="5835" y="8892"/>
                    </a:lnTo>
                    <a:lnTo>
                      <a:pt x="5835" y="8187"/>
                    </a:lnTo>
                    <a:lnTo>
                      <a:pt x="5835" y="2898"/>
                    </a:lnTo>
                    <a:cubicBezTo>
                      <a:pt x="5835" y="1330"/>
                      <a:pt x="4505" y="1"/>
                      <a:pt x="2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9"/>
              <p:cNvSpPr/>
              <p:nvPr/>
            </p:nvSpPr>
            <p:spPr>
              <a:xfrm>
                <a:off x="886721" y="3375996"/>
                <a:ext cx="479144" cy="77198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8188" extrusionOk="0">
                    <a:moveTo>
                      <a:pt x="2561" y="1"/>
                    </a:moveTo>
                    <a:cubicBezTo>
                      <a:pt x="1162" y="1"/>
                      <a:pt x="1" y="1112"/>
                      <a:pt x="1" y="2521"/>
                    </a:cubicBezTo>
                    <a:lnTo>
                      <a:pt x="1" y="8187"/>
                    </a:lnTo>
                    <a:lnTo>
                      <a:pt x="5082" y="8187"/>
                    </a:lnTo>
                    <a:lnTo>
                      <a:pt x="5082" y="2521"/>
                    </a:lnTo>
                    <a:cubicBezTo>
                      <a:pt x="5082" y="1112"/>
                      <a:pt x="3970" y="1"/>
                      <a:pt x="2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9"/>
              <p:cNvSpPr/>
              <p:nvPr/>
            </p:nvSpPr>
            <p:spPr>
              <a:xfrm>
                <a:off x="851176" y="3340451"/>
                <a:ext cx="550233" cy="838360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8892" extrusionOk="0">
                    <a:moveTo>
                      <a:pt x="2938" y="705"/>
                    </a:moveTo>
                    <a:cubicBezTo>
                      <a:pt x="4139" y="705"/>
                      <a:pt x="5131" y="1697"/>
                      <a:pt x="5131" y="2898"/>
                    </a:cubicBezTo>
                    <a:lnTo>
                      <a:pt x="5131" y="8187"/>
                    </a:lnTo>
                    <a:lnTo>
                      <a:pt x="705" y="8187"/>
                    </a:lnTo>
                    <a:lnTo>
                      <a:pt x="705" y="2898"/>
                    </a:lnTo>
                    <a:cubicBezTo>
                      <a:pt x="705" y="1697"/>
                      <a:pt x="1698" y="705"/>
                      <a:pt x="2938" y="705"/>
                    </a:cubicBezTo>
                    <a:close/>
                    <a:moveTo>
                      <a:pt x="2938" y="1"/>
                    </a:moveTo>
                    <a:cubicBezTo>
                      <a:pt x="1331" y="1"/>
                      <a:pt x="1" y="1330"/>
                      <a:pt x="1" y="2898"/>
                    </a:cubicBezTo>
                    <a:lnTo>
                      <a:pt x="1" y="8187"/>
                    </a:lnTo>
                    <a:lnTo>
                      <a:pt x="1" y="8892"/>
                    </a:lnTo>
                    <a:lnTo>
                      <a:pt x="5836" y="8892"/>
                    </a:lnTo>
                    <a:lnTo>
                      <a:pt x="5836" y="8187"/>
                    </a:lnTo>
                    <a:lnTo>
                      <a:pt x="5836" y="2898"/>
                    </a:lnTo>
                    <a:cubicBezTo>
                      <a:pt x="5836" y="1330"/>
                      <a:pt x="4516" y="1"/>
                      <a:pt x="2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9"/>
              <p:cNvSpPr/>
              <p:nvPr/>
            </p:nvSpPr>
            <p:spPr>
              <a:xfrm>
                <a:off x="3891888" y="2791253"/>
                <a:ext cx="624150" cy="253620"/>
              </a:xfrm>
              <a:custGeom>
                <a:avLst/>
                <a:gdLst/>
                <a:ahLst/>
                <a:cxnLst/>
                <a:rect l="l" t="t" r="r" b="b"/>
                <a:pathLst>
                  <a:path w="6620" h="2690" extrusionOk="0">
                    <a:moveTo>
                      <a:pt x="0" y="1"/>
                    </a:moveTo>
                    <a:lnTo>
                      <a:pt x="0" y="2690"/>
                    </a:lnTo>
                    <a:lnTo>
                      <a:pt x="6619" y="2690"/>
                    </a:lnTo>
                    <a:lnTo>
                      <a:pt x="6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9"/>
              <p:cNvSpPr/>
              <p:nvPr/>
            </p:nvSpPr>
            <p:spPr>
              <a:xfrm>
                <a:off x="3864734" y="2764099"/>
                <a:ext cx="678457" cy="307927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3266" extrusionOk="0">
                    <a:moveTo>
                      <a:pt x="6580" y="616"/>
                    </a:moveTo>
                    <a:lnTo>
                      <a:pt x="6580" y="2640"/>
                    </a:lnTo>
                    <a:lnTo>
                      <a:pt x="586" y="2640"/>
                    </a:lnTo>
                    <a:lnTo>
                      <a:pt x="586" y="616"/>
                    </a:lnTo>
                    <a:close/>
                    <a:moveTo>
                      <a:pt x="1" y="1"/>
                    </a:moveTo>
                    <a:lnTo>
                      <a:pt x="1" y="616"/>
                    </a:lnTo>
                    <a:lnTo>
                      <a:pt x="1" y="2640"/>
                    </a:lnTo>
                    <a:lnTo>
                      <a:pt x="1" y="3266"/>
                    </a:lnTo>
                    <a:lnTo>
                      <a:pt x="7195" y="3266"/>
                    </a:lnTo>
                    <a:lnTo>
                      <a:pt x="7195" y="2640"/>
                    </a:lnTo>
                    <a:lnTo>
                      <a:pt x="7195" y="616"/>
                    </a:lnTo>
                    <a:lnTo>
                      <a:pt x="71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9"/>
              <p:cNvSpPr/>
              <p:nvPr/>
            </p:nvSpPr>
            <p:spPr>
              <a:xfrm>
                <a:off x="1592238" y="3153299"/>
                <a:ext cx="912277" cy="249943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2651" extrusionOk="0">
                    <a:moveTo>
                      <a:pt x="0" y="1"/>
                    </a:moveTo>
                    <a:lnTo>
                      <a:pt x="0" y="2650"/>
                    </a:lnTo>
                    <a:lnTo>
                      <a:pt x="9675" y="2650"/>
                    </a:lnTo>
                    <a:lnTo>
                      <a:pt x="96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9"/>
              <p:cNvSpPr/>
              <p:nvPr/>
            </p:nvSpPr>
            <p:spPr>
              <a:xfrm>
                <a:off x="1561313" y="3122469"/>
                <a:ext cx="970355" cy="311604"/>
              </a:xfrm>
              <a:custGeom>
                <a:avLst/>
                <a:gdLst/>
                <a:ahLst/>
                <a:cxnLst/>
                <a:rect l="l" t="t" r="r" b="b"/>
                <a:pathLst>
                  <a:path w="10292" h="3305" extrusionOk="0">
                    <a:moveTo>
                      <a:pt x="9716" y="616"/>
                    </a:moveTo>
                    <a:lnTo>
                      <a:pt x="9716" y="2690"/>
                    </a:lnTo>
                    <a:lnTo>
                      <a:pt x="616" y="2690"/>
                    </a:lnTo>
                    <a:lnTo>
                      <a:pt x="616" y="616"/>
                    </a:lnTo>
                    <a:close/>
                    <a:moveTo>
                      <a:pt x="1" y="0"/>
                    </a:moveTo>
                    <a:lnTo>
                      <a:pt x="1" y="616"/>
                    </a:lnTo>
                    <a:lnTo>
                      <a:pt x="1" y="2690"/>
                    </a:lnTo>
                    <a:lnTo>
                      <a:pt x="1" y="3305"/>
                    </a:lnTo>
                    <a:lnTo>
                      <a:pt x="10291" y="3305"/>
                    </a:lnTo>
                    <a:lnTo>
                      <a:pt x="10291" y="2690"/>
                    </a:lnTo>
                    <a:lnTo>
                      <a:pt x="10291" y="616"/>
                    </a:lnTo>
                    <a:lnTo>
                      <a:pt x="102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9"/>
              <p:cNvSpPr/>
              <p:nvPr/>
            </p:nvSpPr>
            <p:spPr>
              <a:xfrm>
                <a:off x="2874860" y="1445834"/>
                <a:ext cx="748603" cy="748603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7940" extrusionOk="0">
                    <a:moveTo>
                      <a:pt x="1" y="1"/>
                    </a:moveTo>
                    <a:lnTo>
                      <a:pt x="1" y="7939"/>
                    </a:lnTo>
                    <a:lnTo>
                      <a:pt x="7940" y="7939"/>
                    </a:lnTo>
                    <a:lnTo>
                      <a:pt x="7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9"/>
              <p:cNvSpPr/>
              <p:nvPr/>
            </p:nvSpPr>
            <p:spPr>
              <a:xfrm>
                <a:off x="3623370" y="1438386"/>
                <a:ext cx="280773" cy="756051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8019" extrusionOk="0">
                    <a:moveTo>
                      <a:pt x="2977" y="0"/>
                    </a:moveTo>
                    <a:lnTo>
                      <a:pt x="1" y="80"/>
                    </a:lnTo>
                    <a:lnTo>
                      <a:pt x="1" y="8018"/>
                    </a:lnTo>
                    <a:lnTo>
                      <a:pt x="2977" y="4178"/>
                    </a:lnTo>
                    <a:lnTo>
                      <a:pt x="2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49"/>
              <p:cNvSpPr/>
              <p:nvPr/>
            </p:nvSpPr>
            <p:spPr>
              <a:xfrm>
                <a:off x="2773883" y="1290550"/>
                <a:ext cx="849580" cy="155378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1648" extrusionOk="0">
                    <a:moveTo>
                      <a:pt x="0" y="1"/>
                    </a:moveTo>
                    <a:lnTo>
                      <a:pt x="0" y="1648"/>
                    </a:lnTo>
                    <a:lnTo>
                      <a:pt x="9011" y="1648"/>
                    </a:lnTo>
                    <a:lnTo>
                      <a:pt x="9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49"/>
              <p:cNvSpPr/>
              <p:nvPr/>
            </p:nvSpPr>
            <p:spPr>
              <a:xfrm>
                <a:off x="3630819" y="1290550"/>
                <a:ext cx="339794" cy="155378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648" extrusionOk="0">
                    <a:moveTo>
                      <a:pt x="1" y="1"/>
                    </a:moveTo>
                    <a:lnTo>
                      <a:pt x="1" y="1648"/>
                    </a:lnTo>
                    <a:lnTo>
                      <a:pt x="3603" y="1648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9"/>
              <p:cNvSpPr/>
              <p:nvPr/>
            </p:nvSpPr>
            <p:spPr>
              <a:xfrm>
                <a:off x="465748" y="1742448"/>
                <a:ext cx="4604097" cy="1200499"/>
              </a:xfrm>
              <a:custGeom>
                <a:avLst/>
                <a:gdLst/>
                <a:ahLst/>
                <a:cxnLst/>
                <a:rect l="l" t="t" r="r" b="b"/>
                <a:pathLst>
                  <a:path w="48833" h="12733" extrusionOk="0">
                    <a:moveTo>
                      <a:pt x="8147" y="1"/>
                    </a:moveTo>
                    <a:lnTo>
                      <a:pt x="0" y="12484"/>
                    </a:lnTo>
                    <a:lnTo>
                      <a:pt x="31427" y="12653"/>
                    </a:lnTo>
                    <a:lnTo>
                      <a:pt x="39654" y="1608"/>
                    </a:lnTo>
                    <a:lnTo>
                      <a:pt x="47410" y="11007"/>
                    </a:lnTo>
                    <a:lnTo>
                      <a:pt x="47410" y="11007"/>
                    </a:lnTo>
                    <a:lnTo>
                      <a:pt x="39654" y="1"/>
                    </a:lnTo>
                    <a:close/>
                    <a:moveTo>
                      <a:pt x="47410" y="11007"/>
                    </a:moveTo>
                    <a:lnTo>
                      <a:pt x="48247" y="12196"/>
                    </a:lnTo>
                    <a:lnTo>
                      <a:pt x="48833" y="12732"/>
                    </a:lnTo>
                    <a:lnTo>
                      <a:pt x="47410" y="110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9"/>
              <p:cNvSpPr/>
              <p:nvPr/>
            </p:nvSpPr>
            <p:spPr>
              <a:xfrm>
                <a:off x="458300" y="1742448"/>
                <a:ext cx="4678015" cy="1236044"/>
              </a:xfrm>
              <a:custGeom>
                <a:avLst/>
                <a:gdLst/>
                <a:ahLst/>
                <a:cxnLst/>
                <a:rect l="l" t="t" r="r" b="b"/>
                <a:pathLst>
                  <a:path w="49617" h="13110" extrusionOk="0">
                    <a:moveTo>
                      <a:pt x="39733" y="1"/>
                    </a:moveTo>
                    <a:lnTo>
                      <a:pt x="31010" y="11125"/>
                    </a:lnTo>
                    <a:lnTo>
                      <a:pt x="992" y="11125"/>
                    </a:lnTo>
                    <a:lnTo>
                      <a:pt x="0" y="12613"/>
                    </a:lnTo>
                    <a:lnTo>
                      <a:pt x="32251" y="12613"/>
                    </a:lnTo>
                    <a:lnTo>
                      <a:pt x="40060" y="2481"/>
                    </a:lnTo>
                    <a:lnTo>
                      <a:pt x="48039" y="13020"/>
                    </a:lnTo>
                    <a:lnTo>
                      <a:pt x="49616" y="13109"/>
                    </a:lnTo>
                    <a:lnTo>
                      <a:pt x="39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64" name="Google Shape;2464;p49"/>
              <p:cNvGrpSpPr/>
              <p:nvPr/>
            </p:nvGrpSpPr>
            <p:grpSpPr>
              <a:xfrm>
                <a:off x="4453216" y="3573319"/>
                <a:ext cx="249583" cy="427873"/>
                <a:chOff x="6731152" y="3317584"/>
                <a:chExt cx="339800" cy="582536"/>
              </a:xfrm>
            </p:grpSpPr>
            <p:sp>
              <p:nvSpPr>
                <p:cNvPr id="2465" name="Google Shape;2465;p49"/>
                <p:cNvSpPr/>
                <p:nvPr/>
              </p:nvSpPr>
              <p:spPr>
                <a:xfrm>
                  <a:off x="6731152" y="3317584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49"/>
                <p:cNvSpPr/>
                <p:nvPr/>
              </p:nvSpPr>
              <p:spPr>
                <a:xfrm>
                  <a:off x="6731152" y="3525409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7" name="Google Shape;2467;p49"/>
              <p:cNvGrpSpPr/>
              <p:nvPr/>
            </p:nvGrpSpPr>
            <p:grpSpPr>
              <a:xfrm>
                <a:off x="1030716" y="3573319"/>
                <a:ext cx="249583" cy="427873"/>
                <a:chOff x="6731152" y="3317584"/>
                <a:chExt cx="339800" cy="582536"/>
              </a:xfrm>
            </p:grpSpPr>
            <p:sp>
              <p:nvSpPr>
                <p:cNvPr id="2468" name="Google Shape;2468;p49"/>
                <p:cNvSpPr/>
                <p:nvPr/>
              </p:nvSpPr>
              <p:spPr>
                <a:xfrm>
                  <a:off x="6731152" y="3317584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49"/>
                <p:cNvSpPr/>
                <p:nvPr/>
              </p:nvSpPr>
              <p:spPr>
                <a:xfrm>
                  <a:off x="6731152" y="3525409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0" name="Google Shape;2470;p49"/>
            <p:cNvGrpSpPr/>
            <p:nvPr/>
          </p:nvGrpSpPr>
          <p:grpSpPr>
            <a:xfrm>
              <a:off x="6714005" y="3637726"/>
              <a:ext cx="1240352" cy="875949"/>
              <a:chOff x="399725" y="1614425"/>
              <a:chExt cx="4640300" cy="3277025"/>
            </a:xfrm>
          </p:grpSpPr>
          <p:sp>
            <p:nvSpPr>
              <p:cNvPr id="2471" name="Google Shape;2471;p49"/>
              <p:cNvSpPr/>
              <p:nvPr/>
            </p:nvSpPr>
            <p:spPr>
              <a:xfrm>
                <a:off x="2029921" y="2848446"/>
                <a:ext cx="3010104" cy="2043004"/>
              </a:xfrm>
              <a:custGeom>
                <a:avLst/>
                <a:gdLst/>
                <a:ahLst/>
                <a:cxnLst/>
                <a:rect l="l" t="t" r="r" b="b"/>
                <a:pathLst>
                  <a:path w="30764" h="20880" extrusionOk="0">
                    <a:moveTo>
                      <a:pt x="1" y="1"/>
                    </a:moveTo>
                    <a:lnTo>
                      <a:pt x="1" y="20879"/>
                    </a:lnTo>
                    <a:lnTo>
                      <a:pt x="30763" y="20879"/>
                    </a:lnTo>
                    <a:lnTo>
                      <a:pt x="307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9"/>
              <p:cNvSpPr/>
              <p:nvPr/>
            </p:nvSpPr>
            <p:spPr>
              <a:xfrm>
                <a:off x="2102815" y="4478642"/>
                <a:ext cx="2937209" cy="412808"/>
              </a:xfrm>
              <a:custGeom>
                <a:avLst/>
                <a:gdLst/>
                <a:ahLst/>
                <a:cxnLst/>
                <a:rect l="l" t="t" r="r" b="b"/>
                <a:pathLst>
                  <a:path w="30019" h="4219" extrusionOk="0">
                    <a:moveTo>
                      <a:pt x="0" y="1"/>
                    </a:moveTo>
                    <a:lnTo>
                      <a:pt x="0" y="4218"/>
                    </a:lnTo>
                    <a:lnTo>
                      <a:pt x="30018" y="4218"/>
                    </a:lnTo>
                    <a:lnTo>
                      <a:pt x="30018" y="1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9"/>
              <p:cNvSpPr/>
              <p:nvPr/>
            </p:nvSpPr>
            <p:spPr>
              <a:xfrm>
                <a:off x="2544586" y="3212528"/>
                <a:ext cx="756440" cy="1128349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11532" extrusionOk="0">
                    <a:moveTo>
                      <a:pt x="0" y="1"/>
                    </a:moveTo>
                    <a:lnTo>
                      <a:pt x="0" y="11532"/>
                    </a:lnTo>
                    <a:lnTo>
                      <a:pt x="7731" y="11532"/>
                    </a:lnTo>
                    <a:lnTo>
                      <a:pt x="77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9"/>
              <p:cNvSpPr/>
              <p:nvPr/>
            </p:nvSpPr>
            <p:spPr>
              <a:xfrm>
                <a:off x="2496055" y="3167910"/>
                <a:ext cx="853502" cy="121768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12445" extrusionOk="0">
                    <a:moveTo>
                      <a:pt x="3840" y="953"/>
                    </a:moveTo>
                    <a:lnTo>
                      <a:pt x="3840" y="3057"/>
                    </a:lnTo>
                    <a:lnTo>
                      <a:pt x="992" y="3057"/>
                    </a:lnTo>
                    <a:lnTo>
                      <a:pt x="992" y="953"/>
                    </a:lnTo>
                    <a:close/>
                    <a:moveTo>
                      <a:pt x="7770" y="953"/>
                    </a:moveTo>
                    <a:lnTo>
                      <a:pt x="7770" y="3057"/>
                    </a:lnTo>
                    <a:lnTo>
                      <a:pt x="4833" y="3057"/>
                    </a:lnTo>
                    <a:lnTo>
                      <a:pt x="4833" y="953"/>
                    </a:lnTo>
                    <a:close/>
                    <a:moveTo>
                      <a:pt x="3840" y="4010"/>
                    </a:moveTo>
                    <a:lnTo>
                      <a:pt x="3840" y="5746"/>
                    </a:lnTo>
                    <a:lnTo>
                      <a:pt x="992" y="5746"/>
                    </a:lnTo>
                    <a:lnTo>
                      <a:pt x="992" y="4010"/>
                    </a:lnTo>
                    <a:close/>
                    <a:moveTo>
                      <a:pt x="7770" y="4010"/>
                    </a:moveTo>
                    <a:lnTo>
                      <a:pt x="7770" y="5746"/>
                    </a:lnTo>
                    <a:lnTo>
                      <a:pt x="4833" y="5746"/>
                    </a:lnTo>
                    <a:lnTo>
                      <a:pt x="4833" y="4010"/>
                    </a:lnTo>
                    <a:close/>
                    <a:moveTo>
                      <a:pt x="3840" y="6699"/>
                    </a:moveTo>
                    <a:lnTo>
                      <a:pt x="3840" y="8475"/>
                    </a:lnTo>
                    <a:lnTo>
                      <a:pt x="992" y="8475"/>
                    </a:lnTo>
                    <a:lnTo>
                      <a:pt x="992" y="6699"/>
                    </a:lnTo>
                    <a:close/>
                    <a:moveTo>
                      <a:pt x="7770" y="6699"/>
                    </a:moveTo>
                    <a:lnTo>
                      <a:pt x="7770" y="8475"/>
                    </a:lnTo>
                    <a:lnTo>
                      <a:pt x="4833" y="8475"/>
                    </a:lnTo>
                    <a:lnTo>
                      <a:pt x="4833" y="6699"/>
                    </a:lnTo>
                    <a:close/>
                    <a:moveTo>
                      <a:pt x="3840" y="9388"/>
                    </a:moveTo>
                    <a:lnTo>
                      <a:pt x="3840" y="11531"/>
                    </a:lnTo>
                    <a:lnTo>
                      <a:pt x="992" y="11531"/>
                    </a:lnTo>
                    <a:lnTo>
                      <a:pt x="992" y="9388"/>
                    </a:lnTo>
                    <a:close/>
                    <a:moveTo>
                      <a:pt x="7770" y="9388"/>
                    </a:moveTo>
                    <a:lnTo>
                      <a:pt x="7770" y="11531"/>
                    </a:lnTo>
                    <a:lnTo>
                      <a:pt x="4833" y="11531"/>
                    </a:lnTo>
                    <a:lnTo>
                      <a:pt x="4833" y="9388"/>
                    </a:lnTo>
                    <a:close/>
                    <a:moveTo>
                      <a:pt x="0" y="1"/>
                    </a:moveTo>
                    <a:lnTo>
                      <a:pt x="0" y="12444"/>
                    </a:lnTo>
                    <a:lnTo>
                      <a:pt x="8723" y="12444"/>
                    </a:lnTo>
                    <a:lnTo>
                      <a:pt x="87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9"/>
              <p:cNvSpPr/>
              <p:nvPr/>
            </p:nvSpPr>
            <p:spPr>
              <a:xfrm>
                <a:off x="3349459" y="3167910"/>
                <a:ext cx="108901" cy="1217681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2445" extrusionOk="0">
                    <a:moveTo>
                      <a:pt x="1" y="1"/>
                    </a:moveTo>
                    <a:lnTo>
                      <a:pt x="1" y="12444"/>
                    </a:lnTo>
                    <a:lnTo>
                      <a:pt x="1112" y="12444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9"/>
              <p:cNvSpPr/>
              <p:nvPr/>
            </p:nvSpPr>
            <p:spPr>
              <a:xfrm>
                <a:off x="3822344" y="3155288"/>
                <a:ext cx="979722" cy="1736162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17744" extrusionOk="0">
                    <a:moveTo>
                      <a:pt x="0" y="1"/>
                    </a:moveTo>
                    <a:lnTo>
                      <a:pt x="0" y="17743"/>
                    </a:lnTo>
                    <a:lnTo>
                      <a:pt x="10013" y="17743"/>
                    </a:lnTo>
                    <a:lnTo>
                      <a:pt x="100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9"/>
              <p:cNvSpPr/>
              <p:nvPr/>
            </p:nvSpPr>
            <p:spPr>
              <a:xfrm>
                <a:off x="4801968" y="3151374"/>
                <a:ext cx="108901" cy="1574033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6087" extrusionOk="0">
                    <a:moveTo>
                      <a:pt x="1" y="1"/>
                    </a:moveTo>
                    <a:lnTo>
                      <a:pt x="1" y="16086"/>
                    </a:lnTo>
                    <a:lnTo>
                      <a:pt x="1112" y="16086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9"/>
              <p:cNvSpPr/>
              <p:nvPr/>
            </p:nvSpPr>
            <p:spPr>
              <a:xfrm>
                <a:off x="3907762" y="3224269"/>
                <a:ext cx="808885" cy="1667181"/>
              </a:xfrm>
              <a:custGeom>
                <a:avLst/>
                <a:gdLst/>
                <a:ahLst/>
                <a:cxnLst/>
                <a:rect l="l" t="t" r="r" b="b"/>
                <a:pathLst>
                  <a:path w="8267" h="17039" extrusionOk="0">
                    <a:moveTo>
                      <a:pt x="1" y="0"/>
                    </a:moveTo>
                    <a:lnTo>
                      <a:pt x="1" y="17038"/>
                    </a:lnTo>
                    <a:lnTo>
                      <a:pt x="8267" y="17038"/>
                    </a:lnTo>
                    <a:lnTo>
                      <a:pt x="82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9"/>
              <p:cNvSpPr/>
              <p:nvPr/>
            </p:nvSpPr>
            <p:spPr>
              <a:xfrm>
                <a:off x="3988387" y="3329061"/>
                <a:ext cx="647636" cy="3972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4060" extrusionOk="0">
                    <a:moveTo>
                      <a:pt x="0" y="1"/>
                    </a:moveTo>
                    <a:lnTo>
                      <a:pt x="0" y="4059"/>
                    </a:lnTo>
                    <a:lnTo>
                      <a:pt x="6619" y="4059"/>
                    </a:lnTo>
                    <a:lnTo>
                      <a:pt x="6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9"/>
              <p:cNvSpPr/>
              <p:nvPr/>
            </p:nvSpPr>
            <p:spPr>
              <a:xfrm>
                <a:off x="3988387" y="3823276"/>
                <a:ext cx="291382" cy="857416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8763" extrusionOk="0">
                    <a:moveTo>
                      <a:pt x="0" y="1"/>
                    </a:moveTo>
                    <a:lnTo>
                      <a:pt x="0" y="8763"/>
                    </a:lnTo>
                    <a:lnTo>
                      <a:pt x="2977" y="8763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9"/>
              <p:cNvSpPr/>
              <p:nvPr/>
            </p:nvSpPr>
            <p:spPr>
              <a:xfrm>
                <a:off x="4348554" y="3823276"/>
                <a:ext cx="287469" cy="857416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8763" extrusionOk="0">
                    <a:moveTo>
                      <a:pt x="1" y="1"/>
                    </a:moveTo>
                    <a:lnTo>
                      <a:pt x="1" y="8763"/>
                    </a:lnTo>
                    <a:lnTo>
                      <a:pt x="2938" y="8763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9"/>
              <p:cNvSpPr/>
              <p:nvPr/>
            </p:nvSpPr>
            <p:spPr>
              <a:xfrm>
                <a:off x="3458262" y="4725309"/>
                <a:ext cx="1581762" cy="166141"/>
              </a:xfrm>
              <a:custGeom>
                <a:avLst/>
                <a:gdLst/>
                <a:ahLst/>
                <a:cxnLst/>
                <a:rect l="l" t="t" r="r" b="b"/>
                <a:pathLst>
                  <a:path w="16166" h="1698" extrusionOk="0">
                    <a:moveTo>
                      <a:pt x="0" y="0"/>
                    </a:moveTo>
                    <a:lnTo>
                      <a:pt x="0" y="1697"/>
                    </a:lnTo>
                    <a:lnTo>
                      <a:pt x="16165" y="1697"/>
                    </a:lnTo>
                    <a:lnTo>
                      <a:pt x="161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9"/>
              <p:cNvSpPr/>
              <p:nvPr/>
            </p:nvSpPr>
            <p:spPr>
              <a:xfrm>
                <a:off x="399725" y="1614425"/>
                <a:ext cx="4640299" cy="1273942"/>
              </a:xfrm>
              <a:custGeom>
                <a:avLst/>
                <a:gdLst/>
                <a:ahLst/>
                <a:cxnLst/>
                <a:rect l="l" t="t" r="r" b="b"/>
                <a:pathLst>
                  <a:path w="47425" h="13020" extrusionOk="0">
                    <a:moveTo>
                      <a:pt x="9180" y="0"/>
                    </a:moveTo>
                    <a:lnTo>
                      <a:pt x="586" y="12196"/>
                    </a:lnTo>
                    <a:lnTo>
                      <a:pt x="1" y="13020"/>
                    </a:lnTo>
                    <a:lnTo>
                      <a:pt x="1" y="13020"/>
                    </a:lnTo>
                    <a:lnTo>
                      <a:pt x="47424" y="12772"/>
                    </a:lnTo>
                    <a:lnTo>
                      <a:pt x="39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9"/>
              <p:cNvSpPr/>
              <p:nvPr/>
            </p:nvSpPr>
            <p:spPr>
              <a:xfrm>
                <a:off x="1092076" y="1626069"/>
                <a:ext cx="3321642" cy="291382"/>
              </a:xfrm>
              <a:custGeom>
                <a:avLst/>
                <a:gdLst/>
                <a:ahLst/>
                <a:cxnLst/>
                <a:rect l="l" t="t" r="r" b="b"/>
                <a:pathLst>
                  <a:path w="33948" h="2978" extrusionOk="0">
                    <a:moveTo>
                      <a:pt x="4624" y="0"/>
                    </a:moveTo>
                    <a:cubicBezTo>
                      <a:pt x="3473" y="0"/>
                      <a:pt x="2848" y="665"/>
                      <a:pt x="2352" y="1241"/>
                    </a:cubicBezTo>
                    <a:cubicBezTo>
                      <a:pt x="1856" y="1777"/>
                      <a:pt x="1449" y="2233"/>
                      <a:pt x="615" y="2233"/>
                    </a:cubicBezTo>
                    <a:cubicBezTo>
                      <a:pt x="576" y="2233"/>
                      <a:pt x="496" y="2233"/>
                      <a:pt x="457" y="2193"/>
                    </a:cubicBezTo>
                    <a:lnTo>
                      <a:pt x="0" y="2898"/>
                    </a:lnTo>
                    <a:cubicBezTo>
                      <a:pt x="159" y="2938"/>
                      <a:pt x="367" y="2977"/>
                      <a:pt x="615" y="2977"/>
                    </a:cubicBezTo>
                    <a:cubicBezTo>
                      <a:pt x="1776" y="2977"/>
                      <a:pt x="2392" y="2322"/>
                      <a:pt x="2888" y="1737"/>
                    </a:cubicBezTo>
                    <a:cubicBezTo>
                      <a:pt x="3384" y="1201"/>
                      <a:pt x="3801" y="745"/>
                      <a:pt x="4624" y="745"/>
                    </a:cubicBezTo>
                    <a:cubicBezTo>
                      <a:pt x="5458" y="745"/>
                      <a:pt x="5865" y="1201"/>
                      <a:pt x="6361" y="1737"/>
                    </a:cubicBezTo>
                    <a:cubicBezTo>
                      <a:pt x="6857" y="2322"/>
                      <a:pt x="7482" y="2977"/>
                      <a:pt x="8643" y="2977"/>
                    </a:cubicBezTo>
                    <a:cubicBezTo>
                      <a:pt x="9794" y="2977"/>
                      <a:pt x="10380" y="2322"/>
                      <a:pt x="10916" y="1737"/>
                    </a:cubicBezTo>
                    <a:cubicBezTo>
                      <a:pt x="11372" y="1201"/>
                      <a:pt x="11779" y="745"/>
                      <a:pt x="12652" y="745"/>
                    </a:cubicBezTo>
                    <a:cubicBezTo>
                      <a:pt x="13476" y="745"/>
                      <a:pt x="13893" y="1201"/>
                      <a:pt x="14349" y="1737"/>
                    </a:cubicBezTo>
                    <a:cubicBezTo>
                      <a:pt x="14885" y="2322"/>
                      <a:pt x="15461" y="2977"/>
                      <a:pt x="16622" y="2977"/>
                    </a:cubicBezTo>
                    <a:cubicBezTo>
                      <a:pt x="17822" y="2977"/>
                      <a:pt x="18398" y="2322"/>
                      <a:pt x="18894" y="1737"/>
                    </a:cubicBezTo>
                    <a:cubicBezTo>
                      <a:pt x="19390" y="1201"/>
                      <a:pt x="19807" y="745"/>
                      <a:pt x="20631" y="745"/>
                    </a:cubicBezTo>
                    <a:cubicBezTo>
                      <a:pt x="21454" y="745"/>
                      <a:pt x="21871" y="1201"/>
                      <a:pt x="22367" y="1737"/>
                    </a:cubicBezTo>
                    <a:cubicBezTo>
                      <a:pt x="22903" y="2322"/>
                      <a:pt x="23479" y="2977"/>
                      <a:pt x="24640" y="2977"/>
                    </a:cubicBezTo>
                    <a:cubicBezTo>
                      <a:pt x="25801" y="2977"/>
                      <a:pt x="26376" y="2322"/>
                      <a:pt x="26912" y="1737"/>
                    </a:cubicBezTo>
                    <a:cubicBezTo>
                      <a:pt x="27408" y="1201"/>
                      <a:pt x="27825" y="745"/>
                      <a:pt x="28649" y="745"/>
                    </a:cubicBezTo>
                    <a:cubicBezTo>
                      <a:pt x="29482" y="745"/>
                      <a:pt x="29889" y="1201"/>
                      <a:pt x="30385" y="1737"/>
                    </a:cubicBezTo>
                    <a:cubicBezTo>
                      <a:pt x="30881" y="2322"/>
                      <a:pt x="31467" y="2977"/>
                      <a:pt x="32658" y="2977"/>
                    </a:cubicBezTo>
                    <a:cubicBezTo>
                      <a:pt x="33203" y="2977"/>
                      <a:pt x="33610" y="2819"/>
                      <a:pt x="33948" y="2610"/>
                    </a:cubicBezTo>
                    <a:lnTo>
                      <a:pt x="33570" y="1985"/>
                    </a:lnTo>
                    <a:cubicBezTo>
                      <a:pt x="33322" y="2114"/>
                      <a:pt x="33035" y="2233"/>
                      <a:pt x="32658" y="2233"/>
                    </a:cubicBezTo>
                    <a:cubicBezTo>
                      <a:pt x="31794" y="2233"/>
                      <a:pt x="31377" y="1777"/>
                      <a:pt x="30921" y="1241"/>
                    </a:cubicBezTo>
                    <a:cubicBezTo>
                      <a:pt x="30385" y="665"/>
                      <a:pt x="29810" y="0"/>
                      <a:pt x="28649" y="0"/>
                    </a:cubicBezTo>
                    <a:cubicBezTo>
                      <a:pt x="27497" y="0"/>
                      <a:pt x="26872" y="665"/>
                      <a:pt x="26376" y="1241"/>
                    </a:cubicBezTo>
                    <a:cubicBezTo>
                      <a:pt x="25880" y="1777"/>
                      <a:pt x="25463" y="2233"/>
                      <a:pt x="24640" y="2233"/>
                    </a:cubicBezTo>
                    <a:cubicBezTo>
                      <a:pt x="23816" y="2233"/>
                      <a:pt x="23399" y="1777"/>
                      <a:pt x="22903" y="1241"/>
                    </a:cubicBezTo>
                    <a:cubicBezTo>
                      <a:pt x="22407" y="665"/>
                      <a:pt x="21792" y="0"/>
                      <a:pt x="20631" y="0"/>
                    </a:cubicBezTo>
                    <a:cubicBezTo>
                      <a:pt x="19470" y="0"/>
                      <a:pt x="18894" y="665"/>
                      <a:pt x="18358" y="1241"/>
                    </a:cubicBezTo>
                    <a:cubicBezTo>
                      <a:pt x="17902" y="1777"/>
                      <a:pt x="17485" y="2233"/>
                      <a:pt x="16622" y="2233"/>
                    </a:cubicBezTo>
                    <a:cubicBezTo>
                      <a:pt x="15788" y="2233"/>
                      <a:pt x="15381" y="1777"/>
                      <a:pt x="14925" y="1241"/>
                    </a:cubicBezTo>
                    <a:cubicBezTo>
                      <a:pt x="14389" y="665"/>
                      <a:pt x="13803" y="0"/>
                      <a:pt x="12652" y="0"/>
                    </a:cubicBezTo>
                    <a:cubicBezTo>
                      <a:pt x="11452" y="0"/>
                      <a:pt x="10876" y="665"/>
                      <a:pt x="10330" y="1241"/>
                    </a:cubicBezTo>
                    <a:cubicBezTo>
                      <a:pt x="9884" y="1777"/>
                      <a:pt x="9467" y="2233"/>
                      <a:pt x="8643" y="2233"/>
                    </a:cubicBezTo>
                    <a:cubicBezTo>
                      <a:pt x="7770" y="2233"/>
                      <a:pt x="7403" y="1777"/>
                      <a:pt x="6907" y="1241"/>
                    </a:cubicBezTo>
                    <a:cubicBezTo>
                      <a:pt x="6361" y="665"/>
                      <a:pt x="5785" y="0"/>
                      <a:pt x="4624" y="0"/>
                    </a:cubicBez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9"/>
              <p:cNvSpPr/>
              <p:nvPr/>
            </p:nvSpPr>
            <p:spPr>
              <a:xfrm>
                <a:off x="946385" y="1921267"/>
                <a:ext cx="3588661" cy="291285"/>
              </a:xfrm>
              <a:custGeom>
                <a:avLst/>
                <a:gdLst/>
                <a:ahLst/>
                <a:cxnLst/>
                <a:rect l="l" t="t" r="r" b="b"/>
                <a:pathLst>
                  <a:path w="36677" h="2977" extrusionOk="0">
                    <a:moveTo>
                      <a:pt x="6113" y="0"/>
                    </a:moveTo>
                    <a:cubicBezTo>
                      <a:pt x="4962" y="0"/>
                      <a:pt x="4337" y="665"/>
                      <a:pt x="3841" y="1240"/>
                    </a:cubicBezTo>
                    <a:cubicBezTo>
                      <a:pt x="3345" y="1786"/>
                      <a:pt x="2938" y="2233"/>
                      <a:pt x="2104" y="2233"/>
                    </a:cubicBezTo>
                    <a:cubicBezTo>
                      <a:pt x="1320" y="2233"/>
                      <a:pt x="904" y="1826"/>
                      <a:pt x="457" y="1330"/>
                    </a:cubicBezTo>
                    <a:lnTo>
                      <a:pt x="1" y="1945"/>
                    </a:lnTo>
                    <a:cubicBezTo>
                      <a:pt x="497" y="2441"/>
                      <a:pt x="1072" y="2977"/>
                      <a:pt x="2104" y="2977"/>
                    </a:cubicBezTo>
                    <a:cubicBezTo>
                      <a:pt x="3265" y="2977"/>
                      <a:pt x="3881" y="2322"/>
                      <a:pt x="4377" y="1737"/>
                    </a:cubicBezTo>
                    <a:cubicBezTo>
                      <a:pt x="4873" y="1201"/>
                      <a:pt x="5290" y="744"/>
                      <a:pt x="6113" y="744"/>
                    </a:cubicBezTo>
                    <a:cubicBezTo>
                      <a:pt x="6947" y="744"/>
                      <a:pt x="7354" y="1201"/>
                      <a:pt x="7850" y="1737"/>
                    </a:cubicBezTo>
                    <a:cubicBezTo>
                      <a:pt x="8346" y="2322"/>
                      <a:pt x="8971" y="2977"/>
                      <a:pt x="10132" y="2977"/>
                    </a:cubicBezTo>
                    <a:cubicBezTo>
                      <a:pt x="11283" y="2977"/>
                      <a:pt x="11869" y="2322"/>
                      <a:pt x="12405" y="1737"/>
                    </a:cubicBezTo>
                    <a:cubicBezTo>
                      <a:pt x="12861" y="1201"/>
                      <a:pt x="13268" y="744"/>
                      <a:pt x="14141" y="744"/>
                    </a:cubicBezTo>
                    <a:cubicBezTo>
                      <a:pt x="14965" y="744"/>
                      <a:pt x="15382" y="1201"/>
                      <a:pt x="15838" y="1737"/>
                    </a:cubicBezTo>
                    <a:cubicBezTo>
                      <a:pt x="16374" y="2322"/>
                      <a:pt x="16950" y="2977"/>
                      <a:pt x="18111" y="2977"/>
                    </a:cubicBezTo>
                    <a:cubicBezTo>
                      <a:pt x="19311" y="2977"/>
                      <a:pt x="19887" y="2322"/>
                      <a:pt x="20383" y="1737"/>
                    </a:cubicBezTo>
                    <a:cubicBezTo>
                      <a:pt x="20879" y="1201"/>
                      <a:pt x="21296" y="744"/>
                      <a:pt x="22120" y="744"/>
                    </a:cubicBezTo>
                    <a:cubicBezTo>
                      <a:pt x="22943" y="744"/>
                      <a:pt x="23360" y="1201"/>
                      <a:pt x="23856" y="1737"/>
                    </a:cubicBezTo>
                    <a:cubicBezTo>
                      <a:pt x="24392" y="2322"/>
                      <a:pt x="24968" y="2977"/>
                      <a:pt x="26129" y="2977"/>
                    </a:cubicBezTo>
                    <a:cubicBezTo>
                      <a:pt x="27290" y="2977"/>
                      <a:pt x="27865" y="2322"/>
                      <a:pt x="28401" y="1737"/>
                    </a:cubicBezTo>
                    <a:cubicBezTo>
                      <a:pt x="28897" y="1201"/>
                      <a:pt x="29314" y="744"/>
                      <a:pt x="30138" y="744"/>
                    </a:cubicBezTo>
                    <a:cubicBezTo>
                      <a:pt x="30971" y="744"/>
                      <a:pt x="31378" y="1201"/>
                      <a:pt x="31874" y="1737"/>
                    </a:cubicBezTo>
                    <a:cubicBezTo>
                      <a:pt x="32370" y="2322"/>
                      <a:pt x="32956" y="2977"/>
                      <a:pt x="34147" y="2977"/>
                    </a:cubicBezTo>
                    <a:cubicBezTo>
                      <a:pt x="35308" y="2977"/>
                      <a:pt x="35883" y="2322"/>
                      <a:pt x="36429" y="1737"/>
                    </a:cubicBezTo>
                    <a:cubicBezTo>
                      <a:pt x="36508" y="1657"/>
                      <a:pt x="36588" y="1578"/>
                      <a:pt x="36677" y="1488"/>
                    </a:cubicBezTo>
                    <a:lnTo>
                      <a:pt x="36260" y="834"/>
                    </a:lnTo>
                    <a:lnTo>
                      <a:pt x="35843" y="1240"/>
                    </a:lnTo>
                    <a:cubicBezTo>
                      <a:pt x="35387" y="1786"/>
                      <a:pt x="34980" y="2233"/>
                      <a:pt x="34147" y="2233"/>
                    </a:cubicBezTo>
                    <a:cubicBezTo>
                      <a:pt x="33283" y="2233"/>
                      <a:pt x="32866" y="1786"/>
                      <a:pt x="32410" y="1240"/>
                    </a:cubicBezTo>
                    <a:cubicBezTo>
                      <a:pt x="31874" y="665"/>
                      <a:pt x="31299" y="0"/>
                      <a:pt x="30138" y="0"/>
                    </a:cubicBezTo>
                    <a:cubicBezTo>
                      <a:pt x="28986" y="0"/>
                      <a:pt x="28361" y="665"/>
                      <a:pt x="27865" y="1240"/>
                    </a:cubicBezTo>
                    <a:cubicBezTo>
                      <a:pt x="27369" y="1786"/>
                      <a:pt x="26952" y="2233"/>
                      <a:pt x="26129" y="2233"/>
                    </a:cubicBezTo>
                    <a:cubicBezTo>
                      <a:pt x="25305" y="2233"/>
                      <a:pt x="24888" y="1786"/>
                      <a:pt x="24392" y="1240"/>
                    </a:cubicBezTo>
                    <a:cubicBezTo>
                      <a:pt x="23896" y="665"/>
                      <a:pt x="23281" y="0"/>
                      <a:pt x="22120" y="0"/>
                    </a:cubicBezTo>
                    <a:cubicBezTo>
                      <a:pt x="20959" y="0"/>
                      <a:pt x="20383" y="665"/>
                      <a:pt x="19847" y="1240"/>
                    </a:cubicBezTo>
                    <a:cubicBezTo>
                      <a:pt x="19391" y="1786"/>
                      <a:pt x="18974" y="2233"/>
                      <a:pt x="18111" y="2233"/>
                    </a:cubicBezTo>
                    <a:cubicBezTo>
                      <a:pt x="17277" y="2233"/>
                      <a:pt x="16870" y="1786"/>
                      <a:pt x="16414" y="1240"/>
                    </a:cubicBezTo>
                    <a:cubicBezTo>
                      <a:pt x="15878" y="665"/>
                      <a:pt x="15292" y="0"/>
                      <a:pt x="14141" y="0"/>
                    </a:cubicBezTo>
                    <a:cubicBezTo>
                      <a:pt x="12941" y="0"/>
                      <a:pt x="12365" y="665"/>
                      <a:pt x="11819" y="1240"/>
                    </a:cubicBezTo>
                    <a:cubicBezTo>
                      <a:pt x="11373" y="1786"/>
                      <a:pt x="10956" y="2233"/>
                      <a:pt x="10132" y="2233"/>
                    </a:cubicBezTo>
                    <a:cubicBezTo>
                      <a:pt x="9259" y="2233"/>
                      <a:pt x="8892" y="1786"/>
                      <a:pt x="8396" y="1240"/>
                    </a:cubicBezTo>
                    <a:cubicBezTo>
                      <a:pt x="7850" y="665"/>
                      <a:pt x="7274" y="0"/>
                      <a:pt x="6113" y="0"/>
                    </a:cubicBez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9"/>
              <p:cNvSpPr/>
              <p:nvPr/>
            </p:nvSpPr>
            <p:spPr>
              <a:xfrm>
                <a:off x="816251" y="2221260"/>
                <a:ext cx="3859594" cy="287469"/>
              </a:xfrm>
              <a:custGeom>
                <a:avLst/>
                <a:gdLst/>
                <a:ahLst/>
                <a:cxnLst/>
                <a:rect l="l" t="t" r="r" b="b"/>
                <a:pathLst>
                  <a:path w="39446" h="2938" extrusionOk="0">
                    <a:moveTo>
                      <a:pt x="7443" y="0"/>
                    </a:moveTo>
                    <a:cubicBezTo>
                      <a:pt x="6292" y="0"/>
                      <a:pt x="5667" y="616"/>
                      <a:pt x="5171" y="1201"/>
                    </a:cubicBezTo>
                    <a:cubicBezTo>
                      <a:pt x="4675" y="1737"/>
                      <a:pt x="4268" y="2193"/>
                      <a:pt x="3434" y="2193"/>
                    </a:cubicBezTo>
                    <a:cubicBezTo>
                      <a:pt x="2611" y="2193"/>
                      <a:pt x="2194" y="1737"/>
                      <a:pt x="1698" y="1201"/>
                    </a:cubicBezTo>
                    <a:cubicBezTo>
                      <a:pt x="1370" y="824"/>
                      <a:pt x="993" y="407"/>
                      <a:pt x="418" y="159"/>
                    </a:cubicBezTo>
                    <a:lnTo>
                      <a:pt x="1" y="784"/>
                    </a:lnTo>
                    <a:cubicBezTo>
                      <a:pt x="497" y="953"/>
                      <a:pt x="795" y="1320"/>
                      <a:pt x="1162" y="1697"/>
                    </a:cubicBezTo>
                    <a:cubicBezTo>
                      <a:pt x="1698" y="2273"/>
                      <a:pt x="2283" y="2938"/>
                      <a:pt x="3434" y="2938"/>
                    </a:cubicBezTo>
                    <a:cubicBezTo>
                      <a:pt x="4595" y="2938"/>
                      <a:pt x="5211" y="2273"/>
                      <a:pt x="5707" y="1697"/>
                    </a:cubicBezTo>
                    <a:cubicBezTo>
                      <a:pt x="6203" y="1151"/>
                      <a:pt x="6620" y="705"/>
                      <a:pt x="7443" y="705"/>
                    </a:cubicBezTo>
                    <a:cubicBezTo>
                      <a:pt x="8277" y="705"/>
                      <a:pt x="8684" y="1151"/>
                      <a:pt x="9180" y="1697"/>
                    </a:cubicBezTo>
                    <a:cubicBezTo>
                      <a:pt x="9676" y="2273"/>
                      <a:pt x="10301" y="2938"/>
                      <a:pt x="11462" y="2938"/>
                    </a:cubicBezTo>
                    <a:cubicBezTo>
                      <a:pt x="12613" y="2938"/>
                      <a:pt x="13199" y="2273"/>
                      <a:pt x="13735" y="1697"/>
                    </a:cubicBezTo>
                    <a:cubicBezTo>
                      <a:pt x="14191" y="1151"/>
                      <a:pt x="14598" y="705"/>
                      <a:pt x="15471" y="705"/>
                    </a:cubicBezTo>
                    <a:cubicBezTo>
                      <a:pt x="16295" y="705"/>
                      <a:pt x="16712" y="1151"/>
                      <a:pt x="17168" y="1697"/>
                    </a:cubicBezTo>
                    <a:cubicBezTo>
                      <a:pt x="17704" y="2273"/>
                      <a:pt x="18280" y="2938"/>
                      <a:pt x="19441" y="2938"/>
                    </a:cubicBezTo>
                    <a:cubicBezTo>
                      <a:pt x="20641" y="2938"/>
                      <a:pt x="21217" y="2273"/>
                      <a:pt x="21713" y="1697"/>
                    </a:cubicBezTo>
                    <a:cubicBezTo>
                      <a:pt x="22209" y="1151"/>
                      <a:pt x="22626" y="705"/>
                      <a:pt x="23450" y="705"/>
                    </a:cubicBezTo>
                    <a:cubicBezTo>
                      <a:pt x="24273" y="705"/>
                      <a:pt x="24690" y="1151"/>
                      <a:pt x="25186" y="1697"/>
                    </a:cubicBezTo>
                    <a:cubicBezTo>
                      <a:pt x="25722" y="2273"/>
                      <a:pt x="26298" y="2938"/>
                      <a:pt x="27459" y="2938"/>
                    </a:cubicBezTo>
                    <a:cubicBezTo>
                      <a:pt x="28620" y="2938"/>
                      <a:pt x="29195" y="2273"/>
                      <a:pt x="29731" y="1697"/>
                    </a:cubicBezTo>
                    <a:cubicBezTo>
                      <a:pt x="30227" y="1151"/>
                      <a:pt x="30644" y="705"/>
                      <a:pt x="31468" y="705"/>
                    </a:cubicBezTo>
                    <a:cubicBezTo>
                      <a:pt x="32301" y="705"/>
                      <a:pt x="32708" y="1151"/>
                      <a:pt x="33204" y="1697"/>
                    </a:cubicBezTo>
                    <a:cubicBezTo>
                      <a:pt x="33700" y="2273"/>
                      <a:pt x="34286" y="2938"/>
                      <a:pt x="35477" y="2938"/>
                    </a:cubicBezTo>
                    <a:cubicBezTo>
                      <a:pt x="36638" y="2938"/>
                      <a:pt x="37213" y="2273"/>
                      <a:pt x="37759" y="1697"/>
                    </a:cubicBezTo>
                    <a:cubicBezTo>
                      <a:pt x="38205" y="1201"/>
                      <a:pt x="38622" y="745"/>
                      <a:pt x="39446" y="705"/>
                    </a:cubicBezTo>
                    <a:lnTo>
                      <a:pt x="38999" y="40"/>
                    </a:lnTo>
                    <a:cubicBezTo>
                      <a:pt x="38126" y="159"/>
                      <a:pt x="37630" y="705"/>
                      <a:pt x="37173" y="1201"/>
                    </a:cubicBezTo>
                    <a:cubicBezTo>
                      <a:pt x="36717" y="1737"/>
                      <a:pt x="36310" y="2193"/>
                      <a:pt x="35477" y="2193"/>
                    </a:cubicBezTo>
                    <a:cubicBezTo>
                      <a:pt x="34613" y="2193"/>
                      <a:pt x="34196" y="1737"/>
                      <a:pt x="33740" y="1201"/>
                    </a:cubicBezTo>
                    <a:cubicBezTo>
                      <a:pt x="33204" y="616"/>
                      <a:pt x="32629" y="0"/>
                      <a:pt x="31468" y="0"/>
                    </a:cubicBezTo>
                    <a:cubicBezTo>
                      <a:pt x="30316" y="0"/>
                      <a:pt x="29691" y="616"/>
                      <a:pt x="29195" y="1201"/>
                    </a:cubicBezTo>
                    <a:cubicBezTo>
                      <a:pt x="28699" y="1737"/>
                      <a:pt x="28282" y="2193"/>
                      <a:pt x="27459" y="2193"/>
                    </a:cubicBezTo>
                    <a:cubicBezTo>
                      <a:pt x="26635" y="2193"/>
                      <a:pt x="26218" y="1737"/>
                      <a:pt x="25722" y="1201"/>
                    </a:cubicBezTo>
                    <a:cubicBezTo>
                      <a:pt x="25226" y="616"/>
                      <a:pt x="24611" y="0"/>
                      <a:pt x="23450" y="0"/>
                    </a:cubicBezTo>
                    <a:cubicBezTo>
                      <a:pt x="22289" y="0"/>
                      <a:pt x="21713" y="616"/>
                      <a:pt x="21177" y="1201"/>
                    </a:cubicBezTo>
                    <a:cubicBezTo>
                      <a:pt x="20721" y="1737"/>
                      <a:pt x="20304" y="2193"/>
                      <a:pt x="19441" y="2193"/>
                    </a:cubicBezTo>
                    <a:cubicBezTo>
                      <a:pt x="18607" y="2193"/>
                      <a:pt x="18200" y="1737"/>
                      <a:pt x="17744" y="1201"/>
                    </a:cubicBezTo>
                    <a:cubicBezTo>
                      <a:pt x="17208" y="616"/>
                      <a:pt x="16622" y="0"/>
                      <a:pt x="15471" y="0"/>
                    </a:cubicBezTo>
                    <a:cubicBezTo>
                      <a:pt x="14271" y="0"/>
                      <a:pt x="13695" y="616"/>
                      <a:pt x="13149" y="1201"/>
                    </a:cubicBezTo>
                    <a:cubicBezTo>
                      <a:pt x="12703" y="1737"/>
                      <a:pt x="12286" y="2193"/>
                      <a:pt x="11462" y="2193"/>
                    </a:cubicBezTo>
                    <a:cubicBezTo>
                      <a:pt x="10589" y="2193"/>
                      <a:pt x="10222" y="1737"/>
                      <a:pt x="9726" y="1201"/>
                    </a:cubicBezTo>
                    <a:cubicBezTo>
                      <a:pt x="9180" y="616"/>
                      <a:pt x="8604" y="0"/>
                      <a:pt x="7443" y="0"/>
                    </a:cubicBez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9"/>
              <p:cNvSpPr/>
              <p:nvPr/>
            </p:nvSpPr>
            <p:spPr>
              <a:xfrm>
                <a:off x="759990" y="2516360"/>
                <a:ext cx="4236297" cy="287566"/>
              </a:xfrm>
              <a:custGeom>
                <a:avLst/>
                <a:gdLst/>
                <a:ahLst/>
                <a:cxnLst/>
                <a:rect l="l" t="t" r="r" b="b"/>
                <a:pathLst>
                  <a:path w="43296" h="2939" extrusionOk="0">
                    <a:moveTo>
                      <a:pt x="0" y="1"/>
                    </a:moveTo>
                    <a:lnTo>
                      <a:pt x="0" y="745"/>
                    </a:lnTo>
                    <a:cubicBezTo>
                      <a:pt x="824" y="745"/>
                      <a:pt x="1241" y="1202"/>
                      <a:pt x="1737" y="1738"/>
                    </a:cubicBezTo>
                    <a:cubicBezTo>
                      <a:pt x="2273" y="2313"/>
                      <a:pt x="2858" y="2938"/>
                      <a:pt x="4009" y="2938"/>
                    </a:cubicBezTo>
                    <a:cubicBezTo>
                      <a:pt x="5170" y="2938"/>
                      <a:pt x="5786" y="2313"/>
                      <a:pt x="6282" y="1738"/>
                    </a:cubicBezTo>
                    <a:cubicBezTo>
                      <a:pt x="6778" y="1202"/>
                      <a:pt x="7195" y="745"/>
                      <a:pt x="8018" y="745"/>
                    </a:cubicBezTo>
                    <a:cubicBezTo>
                      <a:pt x="8852" y="745"/>
                      <a:pt x="9259" y="1202"/>
                      <a:pt x="9755" y="1738"/>
                    </a:cubicBezTo>
                    <a:cubicBezTo>
                      <a:pt x="10251" y="2313"/>
                      <a:pt x="10876" y="2938"/>
                      <a:pt x="12037" y="2938"/>
                    </a:cubicBezTo>
                    <a:cubicBezTo>
                      <a:pt x="13188" y="2938"/>
                      <a:pt x="13774" y="2313"/>
                      <a:pt x="14310" y="1738"/>
                    </a:cubicBezTo>
                    <a:cubicBezTo>
                      <a:pt x="14766" y="1202"/>
                      <a:pt x="15173" y="745"/>
                      <a:pt x="16046" y="745"/>
                    </a:cubicBezTo>
                    <a:cubicBezTo>
                      <a:pt x="16870" y="745"/>
                      <a:pt x="17287" y="1202"/>
                      <a:pt x="17743" y="1738"/>
                    </a:cubicBezTo>
                    <a:cubicBezTo>
                      <a:pt x="18279" y="2313"/>
                      <a:pt x="18855" y="2938"/>
                      <a:pt x="20016" y="2938"/>
                    </a:cubicBezTo>
                    <a:cubicBezTo>
                      <a:pt x="21216" y="2938"/>
                      <a:pt x="21792" y="2313"/>
                      <a:pt x="22288" y="1738"/>
                    </a:cubicBezTo>
                    <a:cubicBezTo>
                      <a:pt x="22784" y="1202"/>
                      <a:pt x="23201" y="745"/>
                      <a:pt x="24025" y="745"/>
                    </a:cubicBezTo>
                    <a:cubicBezTo>
                      <a:pt x="24848" y="745"/>
                      <a:pt x="25265" y="1202"/>
                      <a:pt x="25761" y="1738"/>
                    </a:cubicBezTo>
                    <a:cubicBezTo>
                      <a:pt x="26297" y="2313"/>
                      <a:pt x="26873" y="2938"/>
                      <a:pt x="28034" y="2938"/>
                    </a:cubicBezTo>
                    <a:cubicBezTo>
                      <a:pt x="29195" y="2938"/>
                      <a:pt x="29770" y="2313"/>
                      <a:pt x="30306" y="1738"/>
                    </a:cubicBezTo>
                    <a:cubicBezTo>
                      <a:pt x="30802" y="1202"/>
                      <a:pt x="31219" y="745"/>
                      <a:pt x="32043" y="745"/>
                    </a:cubicBezTo>
                    <a:cubicBezTo>
                      <a:pt x="32876" y="745"/>
                      <a:pt x="33283" y="1202"/>
                      <a:pt x="33779" y="1738"/>
                    </a:cubicBezTo>
                    <a:cubicBezTo>
                      <a:pt x="34275" y="2313"/>
                      <a:pt x="34861" y="2938"/>
                      <a:pt x="36052" y="2938"/>
                    </a:cubicBezTo>
                    <a:cubicBezTo>
                      <a:pt x="37213" y="2938"/>
                      <a:pt x="37788" y="2313"/>
                      <a:pt x="38334" y="1738"/>
                    </a:cubicBezTo>
                    <a:cubicBezTo>
                      <a:pt x="38780" y="1202"/>
                      <a:pt x="39197" y="745"/>
                      <a:pt x="40070" y="745"/>
                    </a:cubicBezTo>
                    <a:cubicBezTo>
                      <a:pt x="40894" y="745"/>
                      <a:pt x="41311" y="1202"/>
                      <a:pt x="41757" y="1738"/>
                    </a:cubicBezTo>
                    <a:cubicBezTo>
                      <a:pt x="42174" y="2154"/>
                      <a:pt x="42631" y="2650"/>
                      <a:pt x="43296" y="2849"/>
                    </a:cubicBezTo>
                    <a:lnTo>
                      <a:pt x="42135" y="1033"/>
                    </a:lnTo>
                    <a:cubicBezTo>
                      <a:pt x="41678" y="497"/>
                      <a:pt x="41102" y="1"/>
                      <a:pt x="40070" y="1"/>
                    </a:cubicBezTo>
                    <a:cubicBezTo>
                      <a:pt x="38870" y="1"/>
                      <a:pt x="38284" y="666"/>
                      <a:pt x="37748" y="1241"/>
                    </a:cubicBezTo>
                    <a:cubicBezTo>
                      <a:pt x="37292" y="1738"/>
                      <a:pt x="36885" y="2194"/>
                      <a:pt x="36052" y="2194"/>
                    </a:cubicBezTo>
                    <a:cubicBezTo>
                      <a:pt x="35188" y="2194"/>
                      <a:pt x="34771" y="1738"/>
                      <a:pt x="34315" y="1241"/>
                    </a:cubicBezTo>
                    <a:cubicBezTo>
                      <a:pt x="33779" y="666"/>
                      <a:pt x="33204" y="1"/>
                      <a:pt x="32043" y="1"/>
                    </a:cubicBezTo>
                    <a:cubicBezTo>
                      <a:pt x="30891" y="1"/>
                      <a:pt x="30266" y="666"/>
                      <a:pt x="29770" y="1241"/>
                    </a:cubicBezTo>
                    <a:cubicBezTo>
                      <a:pt x="29274" y="1738"/>
                      <a:pt x="28857" y="2194"/>
                      <a:pt x="28034" y="2194"/>
                    </a:cubicBezTo>
                    <a:cubicBezTo>
                      <a:pt x="27210" y="2194"/>
                      <a:pt x="26793" y="1738"/>
                      <a:pt x="26297" y="1241"/>
                    </a:cubicBezTo>
                    <a:cubicBezTo>
                      <a:pt x="25801" y="666"/>
                      <a:pt x="25186" y="1"/>
                      <a:pt x="24025" y="1"/>
                    </a:cubicBezTo>
                    <a:cubicBezTo>
                      <a:pt x="22864" y="1"/>
                      <a:pt x="22288" y="666"/>
                      <a:pt x="21752" y="1241"/>
                    </a:cubicBezTo>
                    <a:cubicBezTo>
                      <a:pt x="21296" y="1738"/>
                      <a:pt x="20879" y="2194"/>
                      <a:pt x="20016" y="2194"/>
                    </a:cubicBezTo>
                    <a:cubicBezTo>
                      <a:pt x="19182" y="2194"/>
                      <a:pt x="18775" y="1738"/>
                      <a:pt x="18319" y="1241"/>
                    </a:cubicBezTo>
                    <a:cubicBezTo>
                      <a:pt x="17783" y="666"/>
                      <a:pt x="17197" y="1"/>
                      <a:pt x="16046" y="1"/>
                    </a:cubicBezTo>
                    <a:cubicBezTo>
                      <a:pt x="14846" y="1"/>
                      <a:pt x="14270" y="666"/>
                      <a:pt x="13724" y="1241"/>
                    </a:cubicBezTo>
                    <a:cubicBezTo>
                      <a:pt x="13278" y="1738"/>
                      <a:pt x="12861" y="2194"/>
                      <a:pt x="12037" y="2194"/>
                    </a:cubicBezTo>
                    <a:cubicBezTo>
                      <a:pt x="11164" y="2194"/>
                      <a:pt x="10797" y="1738"/>
                      <a:pt x="10301" y="1241"/>
                    </a:cubicBezTo>
                    <a:cubicBezTo>
                      <a:pt x="9755" y="666"/>
                      <a:pt x="9179" y="1"/>
                      <a:pt x="8018" y="1"/>
                    </a:cubicBezTo>
                    <a:cubicBezTo>
                      <a:pt x="6867" y="1"/>
                      <a:pt x="6242" y="666"/>
                      <a:pt x="5746" y="1241"/>
                    </a:cubicBezTo>
                    <a:cubicBezTo>
                      <a:pt x="5250" y="1738"/>
                      <a:pt x="4843" y="2194"/>
                      <a:pt x="4009" y="2194"/>
                    </a:cubicBezTo>
                    <a:cubicBezTo>
                      <a:pt x="3186" y="2194"/>
                      <a:pt x="2769" y="1738"/>
                      <a:pt x="2273" y="1241"/>
                    </a:cubicBezTo>
                    <a:cubicBezTo>
                      <a:pt x="1777" y="666"/>
                      <a:pt x="1161" y="1"/>
                      <a:pt x="0" y="1"/>
                    </a:cubicBez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9"/>
              <p:cNvSpPr/>
              <p:nvPr/>
            </p:nvSpPr>
            <p:spPr>
              <a:xfrm>
                <a:off x="492971" y="1771662"/>
                <a:ext cx="1609942" cy="3119788"/>
              </a:xfrm>
              <a:custGeom>
                <a:avLst/>
                <a:gdLst/>
                <a:ahLst/>
                <a:cxnLst/>
                <a:rect l="l" t="t" r="r" b="b"/>
                <a:pathLst>
                  <a:path w="16454" h="31885" extrusionOk="0">
                    <a:moveTo>
                      <a:pt x="8227" y="1"/>
                    </a:moveTo>
                    <a:lnTo>
                      <a:pt x="0" y="11085"/>
                    </a:lnTo>
                    <a:lnTo>
                      <a:pt x="0" y="31884"/>
                    </a:lnTo>
                    <a:lnTo>
                      <a:pt x="16453" y="31884"/>
                    </a:lnTo>
                    <a:lnTo>
                      <a:pt x="16453" y="11085"/>
                    </a:lnTo>
                    <a:lnTo>
                      <a:pt x="82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9"/>
              <p:cNvSpPr/>
              <p:nvPr/>
            </p:nvSpPr>
            <p:spPr>
              <a:xfrm>
                <a:off x="763904" y="3167910"/>
                <a:ext cx="109782" cy="1217681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2445" extrusionOk="0">
                    <a:moveTo>
                      <a:pt x="0" y="1"/>
                    </a:moveTo>
                    <a:lnTo>
                      <a:pt x="0" y="12444"/>
                    </a:lnTo>
                    <a:lnTo>
                      <a:pt x="1121" y="12444"/>
                    </a:lnTo>
                    <a:lnTo>
                      <a:pt x="1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9"/>
              <p:cNvSpPr/>
              <p:nvPr/>
            </p:nvSpPr>
            <p:spPr>
              <a:xfrm>
                <a:off x="918206" y="3212528"/>
                <a:ext cx="760353" cy="1128349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11532" extrusionOk="0">
                    <a:moveTo>
                      <a:pt x="1" y="1"/>
                    </a:moveTo>
                    <a:lnTo>
                      <a:pt x="1" y="11532"/>
                    </a:lnTo>
                    <a:lnTo>
                      <a:pt x="7771" y="11532"/>
                    </a:lnTo>
                    <a:lnTo>
                      <a:pt x="77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9"/>
              <p:cNvSpPr/>
              <p:nvPr/>
            </p:nvSpPr>
            <p:spPr>
              <a:xfrm>
                <a:off x="873588" y="3167910"/>
                <a:ext cx="853502" cy="121768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12445" extrusionOk="0">
                    <a:moveTo>
                      <a:pt x="3841" y="953"/>
                    </a:moveTo>
                    <a:lnTo>
                      <a:pt x="3841" y="3057"/>
                    </a:lnTo>
                    <a:lnTo>
                      <a:pt x="953" y="3057"/>
                    </a:lnTo>
                    <a:lnTo>
                      <a:pt x="953" y="953"/>
                    </a:lnTo>
                    <a:close/>
                    <a:moveTo>
                      <a:pt x="7731" y="953"/>
                    </a:moveTo>
                    <a:lnTo>
                      <a:pt x="7731" y="3057"/>
                    </a:lnTo>
                    <a:lnTo>
                      <a:pt x="4833" y="3057"/>
                    </a:lnTo>
                    <a:lnTo>
                      <a:pt x="4833" y="953"/>
                    </a:lnTo>
                    <a:close/>
                    <a:moveTo>
                      <a:pt x="3841" y="4010"/>
                    </a:moveTo>
                    <a:lnTo>
                      <a:pt x="3841" y="5746"/>
                    </a:lnTo>
                    <a:lnTo>
                      <a:pt x="953" y="5746"/>
                    </a:lnTo>
                    <a:lnTo>
                      <a:pt x="953" y="4010"/>
                    </a:lnTo>
                    <a:close/>
                    <a:moveTo>
                      <a:pt x="7731" y="4010"/>
                    </a:moveTo>
                    <a:lnTo>
                      <a:pt x="7731" y="5746"/>
                    </a:lnTo>
                    <a:lnTo>
                      <a:pt x="4833" y="5746"/>
                    </a:lnTo>
                    <a:lnTo>
                      <a:pt x="4833" y="4010"/>
                    </a:lnTo>
                    <a:close/>
                    <a:moveTo>
                      <a:pt x="3841" y="6699"/>
                    </a:moveTo>
                    <a:lnTo>
                      <a:pt x="3841" y="8475"/>
                    </a:lnTo>
                    <a:lnTo>
                      <a:pt x="953" y="8475"/>
                    </a:lnTo>
                    <a:lnTo>
                      <a:pt x="953" y="6699"/>
                    </a:lnTo>
                    <a:close/>
                    <a:moveTo>
                      <a:pt x="7731" y="6699"/>
                    </a:moveTo>
                    <a:lnTo>
                      <a:pt x="7731" y="8475"/>
                    </a:lnTo>
                    <a:lnTo>
                      <a:pt x="4833" y="8475"/>
                    </a:lnTo>
                    <a:lnTo>
                      <a:pt x="4833" y="6699"/>
                    </a:lnTo>
                    <a:close/>
                    <a:moveTo>
                      <a:pt x="3841" y="9388"/>
                    </a:moveTo>
                    <a:lnTo>
                      <a:pt x="3841" y="11531"/>
                    </a:lnTo>
                    <a:lnTo>
                      <a:pt x="953" y="11531"/>
                    </a:lnTo>
                    <a:lnTo>
                      <a:pt x="953" y="9388"/>
                    </a:lnTo>
                    <a:close/>
                    <a:moveTo>
                      <a:pt x="7731" y="9388"/>
                    </a:moveTo>
                    <a:lnTo>
                      <a:pt x="7731" y="11531"/>
                    </a:lnTo>
                    <a:lnTo>
                      <a:pt x="4833" y="11531"/>
                    </a:lnTo>
                    <a:lnTo>
                      <a:pt x="4833" y="9388"/>
                    </a:lnTo>
                    <a:close/>
                    <a:moveTo>
                      <a:pt x="0" y="1"/>
                    </a:moveTo>
                    <a:lnTo>
                      <a:pt x="0" y="12444"/>
                    </a:lnTo>
                    <a:lnTo>
                      <a:pt x="8723" y="12444"/>
                    </a:lnTo>
                    <a:lnTo>
                      <a:pt x="87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9"/>
              <p:cNvSpPr/>
              <p:nvPr/>
            </p:nvSpPr>
            <p:spPr>
              <a:xfrm>
                <a:off x="1047361" y="2382410"/>
                <a:ext cx="502043" cy="498227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5092" extrusionOk="0">
                    <a:moveTo>
                      <a:pt x="2561" y="1"/>
                    </a:moveTo>
                    <a:cubicBezTo>
                      <a:pt x="1162" y="1"/>
                      <a:pt x="1" y="1122"/>
                      <a:pt x="1" y="2531"/>
                    </a:cubicBezTo>
                    <a:lnTo>
                      <a:pt x="1" y="5091"/>
                    </a:lnTo>
                    <a:lnTo>
                      <a:pt x="5131" y="5091"/>
                    </a:lnTo>
                    <a:lnTo>
                      <a:pt x="5131" y="2531"/>
                    </a:lnTo>
                    <a:cubicBezTo>
                      <a:pt x="5131" y="1122"/>
                      <a:pt x="3970" y="1"/>
                      <a:pt x="2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9"/>
              <p:cNvSpPr/>
              <p:nvPr/>
            </p:nvSpPr>
            <p:spPr>
              <a:xfrm>
                <a:off x="1015366" y="2346501"/>
                <a:ext cx="566131" cy="570045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5826" extrusionOk="0">
                    <a:moveTo>
                      <a:pt x="2888" y="705"/>
                    </a:moveTo>
                    <a:cubicBezTo>
                      <a:pt x="4128" y="705"/>
                      <a:pt x="5081" y="1697"/>
                      <a:pt x="5081" y="2898"/>
                    </a:cubicBezTo>
                    <a:lnTo>
                      <a:pt x="5081" y="5131"/>
                    </a:lnTo>
                    <a:lnTo>
                      <a:pt x="695" y="5131"/>
                    </a:lnTo>
                    <a:lnTo>
                      <a:pt x="695" y="2898"/>
                    </a:lnTo>
                    <a:cubicBezTo>
                      <a:pt x="695" y="1697"/>
                      <a:pt x="1687" y="705"/>
                      <a:pt x="2888" y="705"/>
                    </a:cubicBezTo>
                    <a:close/>
                    <a:moveTo>
                      <a:pt x="2888" y="0"/>
                    </a:moveTo>
                    <a:cubicBezTo>
                      <a:pt x="1280" y="0"/>
                      <a:pt x="0" y="1320"/>
                      <a:pt x="0" y="2898"/>
                    </a:cubicBezTo>
                    <a:lnTo>
                      <a:pt x="0" y="5131"/>
                    </a:lnTo>
                    <a:lnTo>
                      <a:pt x="0" y="5825"/>
                    </a:lnTo>
                    <a:lnTo>
                      <a:pt x="5785" y="5825"/>
                    </a:lnTo>
                    <a:lnTo>
                      <a:pt x="5785" y="5131"/>
                    </a:lnTo>
                    <a:lnTo>
                      <a:pt x="5785" y="2898"/>
                    </a:lnTo>
                    <a:cubicBezTo>
                      <a:pt x="5785" y="1320"/>
                      <a:pt x="4505" y="0"/>
                      <a:pt x="2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9"/>
              <p:cNvSpPr/>
              <p:nvPr/>
            </p:nvSpPr>
            <p:spPr>
              <a:xfrm>
                <a:off x="492971" y="4478642"/>
                <a:ext cx="1609942" cy="412808"/>
              </a:xfrm>
              <a:custGeom>
                <a:avLst/>
                <a:gdLst/>
                <a:ahLst/>
                <a:cxnLst/>
                <a:rect l="l" t="t" r="r" b="b"/>
                <a:pathLst>
                  <a:path w="16454" h="4219" extrusionOk="0">
                    <a:moveTo>
                      <a:pt x="0" y="1"/>
                    </a:moveTo>
                    <a:lnTo>
                      <a:pt x="0" y="4218"/>
                    </a:lnTo>
                    <a:lnTo>
                      <a:pt x="16453" y="4218"/>
                    </a:lnTo>
                    <a:lnTo>
                      <a:pt x="16453" y="1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5" name="Google Shape;2495;p49"/>
              <p:cNvGrpSpPr/>
              <p:nvPr/>
            </p:nvGrpSpPr>
            <p:grpSpPr>
              <a:xfrm>
                <a:off x="1173153" y="2476281"/>
                <a:ext cx="249583" cy="427873"/>
                <a:chOff x="6731152" y="3317584"/>
                <a:chExt cx="339800" cy="582536"/>
              </a:xfrm>
            </p:grpSpPr>
            <p:sp>
              <p:nvSpPr>
                <p:cNvPr id="2496" name="Google Shape;2496;p49"/>
                <p:cNvSpPr/>
                <p:nvPr/>
              </p:nvSpPr>
              <p:spPr>
                <a:xfrm>
                  <a:off x="6731152" y="3317584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9"/>
                <p:cNvSpPr/>
                <p:nvPr/>
              </p:nvSpPr>
              <p:spPr>
                <a:xfrm>
                  <a:off x="6731152" y="3525409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8" name="Google Shape;2498;p49"/>
            <p:cNvGrpSpPr/>
            <p:nvPr/>
          </p:nvGrpSpPr>
          <p:grpSpPr>
            <a:xfrm>
              <a:off x="7051421" y="2094731"/>
              <a:ext cx="1182605" cy="1174116"/>
              <a:chOff x="1587402" y="1628020"/>
              <a:chExt cx="3568512" cy="3542896"/>
            </a:xfrm>
          </p:grpSpPr>
          <p:grpSp>
            <p:nvGrpSpPr>
              <p:cNvPr id="2499" name="Google Shape;2499;p49"/>
              <p:cNvGrpSpPr/>
              <p:nvPr/>
            </p:nvGrpSpPr>
            <p:grpSpPr>
              <a:xfrm>
                <a:off x="1587402" y="1628020"/>
                <a:ext cx="3568512" cy="3542896"/>
                <a:chOff x="899350" y="1796463"/>
                <a:chExt cx="3087482" cy="3065319"/>
              </a:xfrm>
            </p:grpSpPr>
            <p:sp>
              <p:nvSpPr>
                <p:cNvPr id="2500" name="Google Shape;2500;p49"/>
                <p:cNvSpPr/>
                <p:nvPr/>
              </p:nvSpPr>
              <p:spPr>
                <a:xfrm>
                  <a:off x="2228945" y="3166443"/>
                  <a:ext cx="1757887" cy="1695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9" h="31468" extrusionOk="0">
                      <a:moveTo>
                        <a:pt x="378" y="0"/>
                      </a:moveTo>
                      <a:cubicBezTo>
                        <a:pt x="289" y="0"/>
                        <a:pt x="209" y="40"/>
                        <a:pt x="130" y="120"/>
                      </a:cubicBezTo>
                      <a:cubicBezTo>
                        <a:pt x="41" y="159"/>
                        <a:pt x="1" y="249"/>
                        <a:pt x="1" y="368"/>
                      </a:cubicBezTo>
                      <a:lnTo>
                        <a:pt x="1" y="31090"/>
                      </a:lnTo>
                      <a:cubicBezTo>
                        <a:pt x="1" y="31299"/>
                        <a:pt x="170" y="31467"/>
                        <a:pt x="378" y="31467"/>
                      </a:cubicBezTo>
                      <a:lnTo>
                        <a:pt x="30684" y="31467"/>
                      </a:lnTo>
                      <a:cubicBezTo>
                        <a:pt x="30803" y="31467"/>
                        <a:pt x="30932" y="31378"/>
                        <a:pt x="31011" y="31299"/>
                      </a:cubicBezTo>
                      <a:lnTo>
                        <a:pt x="32500" y="28778"/>
                      </a:lnTo>
                      <a:cubicBezTo>
                        <a:pt x="32629" y="28609"/>
                        <a:pt x="32539" y="28361"/>
                        <a:pt x="32380" y="28282"/>
                      </a:cubicBezTo>
                      <a:cubicBezTo>
                        <a:pt x="32324" y="28239"/>
                        <a:pt x="32259" y="28220"/>
                        <a:pt x="32194" y="28220"/>
                      </a:cubicBezTo>
                      <a:cubicBezTo>
                        <a:pt x="32065" y="28220"/>
                        <a:pt x="31937" y="28295"/>
                        <a:pt x="31884" y="28401"/>
                      </a:cubicBezTo>
                      <a:lnTo>
                        <a:pt x="31835" y="28441"/>
                      </a:lnTo>
                      <a:lnTo>
                        <a:pt x="31299" y="28282"/>
                      </a:lnTo>
                      <a:cubicBezTo>
                        <a:pt x="31339" y="28242"/>
                        <a:pt x="31339" y="28193"/>
                        <a:pt x="31339" y="28153"/>
                      </a:cubicBezTo>
                      <a:lnTo>
                        <a:pt x="31339" y="1449"/>
                      </a:lnTo>
                      <a:cubicBezTo>
                        <a:pt x="31339" y="1281"/>
                        <a:pt x="31180" y="1112"/>
                        <a:pt x="31011" y="1072"/>
                      </a:cubicBez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49"/>
                <p:cNvSpPr/>
                <p:nvPr/>
              </p:nvSpPr>
              <p:spPr>
                <a:xfrm>
                  <a:off x="2576442" y="3440185"/>
                  <a:ext cx="922286" cy="891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9" h="16543" extrusionOk="0">
                      <a:moveTo>
                        <a:pt x="1" y="0"/>
                      </a:moveTo>
                      <a:lnTo>
                        <a:pt x="1" y="16542"/>
                      </a:lnTo>
                      <a:lnTo>
                        <a:pt x="17119" y="16542"/>
                      </a:lnTo>
                      <a:lnTo>
                        <a:pt x="171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49"/>
                <p:cNvSpPr/>
                <p:nvPr/>
              </p:nvSpPr>
              <p:spPr>
                <a:xfrm>
                  <a:off x="2556670" y="3420412"/>
                  <a:ext cx="962369" cy="92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3" h="17237" extrusionOk="0">
                      <a:moveTo>
                        <a:pt x="17118" y="705"/>
                      </a:moveTo>
                      <a:lnTo>
                        <a:pt x="17118" y="16532"/>
                      </a:lnTo>
                      <a:lnTo>
                        <a:pt x="745" y="16532"/>
                      </a:lnTo>
                      <a:lnTo>
                        <a:pt x="745" y="705"/>
                      </a:lnTo>
                      <a:close/>
                      <a:moveTo>
                        <a:pt x="368" y="0"/>
                      </a:moveTo>
                      <a:cubicBezTo>
                        <a:pt x="160" y="0"/>
                        <a:pt x="1" y="159"/>
                        <a:pt x="1" y="367"/>
                      </a:cubicBezTo>
                      <a:lnTo>
                        <a:pt x="1" y="16909"/>
                      </a:lnTo>
                      <a:cubicBezTo>
                        <a:pt x="1" y="17078"/>
                        <a:pt x="160" y="17237"/>
                        <a:pt x="368" y="17237"/>
                      </a:cubicBezTo>
                      <a:lnTo>
                        <a:pt x="17486" y="17237"/>
                      </a:lnTo>
                      <a:cubicBezTo>
                        <a:pt x="17694" y="17237"/>
                        <a:pt x="17863" y="17078"/>
                        <a:pt x="17863" y="16909"/>
                      </a:cubicBezTo>
                      <a:lnTo>
                        <a:pt x="17863" y="367"/>
                      </a:lnTo>
                      <a:cubicBezTo>
                        <a:pt x="17863" y="159"/>
                        <a:pt x="17694" y="0"/>
                        <a:pt x="174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49"/>
                <p:cNvSpPr/>
                <p:nvPr/>
              </p:nvSpPr>
              <p:spPr>
                <a:xfrm>
                  <a:off x="959260" y="2090224"/>
                  <a:ext cx="1278831" cy="27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7" h="50858" extrusionOk="0">
                      <a:moveTo>
                        <a:pt x="11293" y="1"/>
                      </a:moveTo>
                      <a:cubicBezTo>
                        <a:pt x="11164" y="1"/>
                        <a:pt x="11045" y="90"/>
                        <a:pt x="10995" y="209"/>
                      </a:cubicBezTo>
                      <a:lnTo>
                        <a:pt x="40" y="21673"/>
                      </a:lnTo>
                      <a:cubicBezTo>
                        <a:pt x="0" y="21713"/>
                        <a:pt x="0" y="21792"/>
                        <a:pt x="0" y="21832"/>
                      </a:cubicBezTo>
                      <a:lnTo>
                        <a:pt x="0" y="48298"/>
                      </a:lnTo>
                      <a:cubicBezTo>
                        <a:pt x="0" y="48466"/>
                        <a:pt x="169" y="48625"/>
                        <a:pt x="377" y="48625"/>
                      </a:cubicBezTo>
                      <a:cubicBezTo>
                        <a:pt x="536" y="48625"/>
                        <a:pt x="705" y="48506"/>
                        <a:pt x="744" y="48298"/>
                      </a:cubicBezTo>
                      <a:lnTo>
                        <a:pt x="22992" y="50491"/>
                      </a:lnTo>
                      <a:lnTo>
                        <a:pt x="22992" y="50530"/>
                      </a:lnTo>
                      <a:cubicBezTo>
                        <a:pt x="22992" y="50739"/>
                        <a:pt x="23151" y="50858"/>
                        <a:pt x="23359" y="50858"/>
                      </a:cubicBezTo>
                      <a:cubicBezTo>
                        <a:pt x="23568" y="50858"/>
                        <a:pt x="23737" y="50739"/>
                        <a:pt x="23737" y="50530"/>
                      </a:cubicBezTo>
                      <a:lnTo>
                        <a:pt x="23737" y="20721"/>
                      </a:lnTo>
                      <a:cubicBezTo>
                        <a:pt x="23737" y="20631"/>
                        <a:pt x="23697" y="20592"/>
                        <a:pt x="23697" y="20512"/>
                      </a:cubicBezTo>
                      <a:lnTo>
                        <a:pt x="11620" y="170"/>
                      </a:lnTo>
                      <a:cubicBezTo>
                        <a:pt x="11541" y="90"/>
                        <a:pt x="11412" y="1"/>
                        <a:pt x="112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9"/>
                <p:cNvSpPr/>
                <p:nvPr/>
              </p:nvSpPr>
              <p:spPr>
                <a:xfrm>
                  <a:off x="1327068" y="2872390"/>
                  <a:ext cx="429869" cy="42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9" h="7979" extrusionOk="0">
                      <a:moveTo>
                        <a:pt x="3970" y="1"/>
                      </a:moveTo>
                      <a:cubicBezTo>
                        <a:pt x="1777" y="1"/>
                        <a:pt x="0" y="1777"/>
                        <a:pt x="0" y="3970"/>
                      </a:cubicBezTo>
                      <a:cubicBezTo>
                        <a:pt x="0" y="6163"/>
                        <a:pt x="1777" y="7979"/>
                        <a:pt x="3970" y="7979"/>
                      </a:cubicBezTo>
                      <a:cubicBezTo>
                        <a:pt x="6153" y="7979"/>
                        <a:pt x="7979" y="6163"/>
                        <a:pt x="7979" y="3970"/>
                      </a:cubicBezTo>
                      <a:cubicBezTo>
                        <a:pt x="7979" y="1777"/>
                        <a:pt x="6153" y="1"/>
                        <a:pt x="39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49"/>
                <p:cNvSpPr/>
                <p:nvPr/>
              </p:nvSpPr>
              <p:spPr>
                <a:xfrm>
                  <a:off x="1538206" y="2880956"/>
                  <a:ext cx="22520" cy="454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436" extrusionOk="0">
                      <a:moveTo>
                        <a:pt x="209" y="0"/>
                      </a:moveTo>
                      <a:cubicBezTo>
                        <a:pt x="90" y="0"/>
                        <a:pt x="1" y="90"/>
                        <a:pt x="1" y="209"/>
                      </a:cubicBezTo>
                      <a:lnTo>
                        <a:pt x="1" y="8276"/>
                      </a:lnTo>
                      <a:cubicBezTo>
                        <a:pt x="1" y="8356"/>
                        <a:pt x="90" y="8435"/>
                        <a:pt x="209" y="8435"/>
                      </a:cubicBezTo>
                      <a:cubicBezTo>
                        <a:pt x="338" y="8435"/>
                        <a:pt x="418" y="8356"/>
                        <a:pt x="418" y="8276"/>
                      </a:cubicBezTo>
                      <a:lnTo>
                        <a:pt x="418" y="209"/>
                      </a:lnTo>
                      <a:cubicBezTo>
                        <a:pt x="418" y="90"/>
                        <a:pt x="338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49"/>
                <p:cNvSpPr/>
                <p:nvPr/>
              </p:nvSpPr>
              <p:spPr>
                <a:xfrm>
                  <a:off x="1302447" y="2847823"/>
                  <a:ext cx="494573" cy="494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0" h="9180" extrusionOk="0">
                      <a:moveTo>
                        <a:pt x="4585" y="744"/>
                      </a:moveTo>
                      <a:cubicBezTo>
                        <a:pt x="6699" y="744"/>
                        <a:pt x="8436" y="2481"/>
                        <a:pt x="8436" y="4585"/>
                      </a:cubicBezTo>
                      <a:cubicBezTo>
                        <a:pt x="8436" y="6698"/>
                        <a:pt x="6699" y="8435"/>
                        <a:pt x="4585" y="8435"/>
                      </a:cubicBezTo>
                      <a:cubicBezTo>
                        <a:pt x="2482" y="8435"/>
                        <a:pt x="745" y="6698"/>
                        <a:pt x="745" y="4585"/>
                      </a:cubicBezTo>
                      <a:cubicBezTo>
                        <a:pt x="745" y="2481"/>
                        <a:pt x="2482" y="744"/>
                        <a:pt x="4585" y="744"/>
                      </a:cubicBezTo>
                      <a:close/>
                      <a:moveTo>
                        <a:pt x="4585" y="0"/>
                      </a:moveTo>
                      <a:cubicBezTo>
                        <a:pt x="2065" y="0"/>
                        <a:pt x="1" y="2064"/>
                        <a:pt x="1" y="4585"/>
                      </a:cubicBezTo>
                      <a:cubicBezTo>
                        <a:pt x="1" y="7115"/>
                        <a:pt x="2065" y="9179"/>
                        <a:pt x="4585" y="9179"/>
                      </a:cubicBezTo>
                      <a:cubicBezTo>
                        <a:pt x="7106" y="9179"/>
                        <a:pt x="9180" y="7115"/>
                        <a:pt x="9180" y="4585"/>
                      </a:cubicBezTo>
                      <a:cubicBezTo>
                        <a:pt x="9180" y="2064"/>
                        <a:pt x="7106" y="0"/>
                        <a:pt x="45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9"/>
                <p:cNvSpPr/>
                <p:nvPr/>
              </p:nvSpPr>
              <p:spPr>
                <a:xfrm>
                  <a:off x="2701056" y="3520352"/>
                  <a:ext cx="681680" cy="77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3" h="14311" extrusionOk="0">
                      <a:moveTo>
                        <a:pt x="0" y="1"/>
                      </a:moveTo>
                      <a:lnTo>
                        <a:pt x="0" y="14310"/>
                      </a:lnTo>
                      <a:lnTo>
                        <a:pt x="12652" y="14310"/>
                      </a:lnTo>
                      <a:lnTo>
                        <a:pt x="1265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9"/>
                <p:cNvSpPr/>
                <p:nvPr/>
              </p:nvSpPr>
              <p:spPr>
                <a:xfrm>
                  <a:off x="3039987" y="3520352"/>
                  <a:ext cx="35342" cy="73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13735" extrusionOk="0">
                      <a:moveTo>
                        <a:pt x="0" y="1"/>
                      </a:moveTo>
                      <a:lnTo>
                        <a:pt x="0" y="13735"/>
                      </a:lnTo>
                      <a:lnTo>
                        <a:pt x="655" y="13735"/>
                      </a:lnTo>
                      <a:lnTo>
                        <a:pt x="6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9"/>
                <p:cNvSpPr/>
                <p:nvPr/>
              </p:nvSpPr>
              <p:spPr>
                <a:xfrm>
                  <a:off x="2681230" y="3500579"/>
                  <a:ext cx="721817" cy="810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8" h="15045" extrusionOk="0">
                      <a:moveTo>
                        <a:pt x="12653" y="745"/>
                      </a:moveTo>
                      <a:lnTo>
                        <a:pt x="12653" y="14300"/>
                      </a:lnTo>
                      <a:lnTo>
                        <a:pt x="705" y="14300"/>
                      </a:lnTo>
                      <a:lnTo>
                        <a:pt x="705" y="745"/>
                      </a:lnTo>
                      <a:close/>
                      <a:moveTo>
                        <a:pt x="368" y="1"/>
                      </a:moveTo>
                      <a:cubicBezTo>
                        <a:pt x="170" y="1"/>
                        <a:pt x="1" y="159"/>
                        <a:pt x="1" y="368"/>
                      </a:cubicBezTo>
                      <a:lnTo>
                        <a:pt x="1" y="14677"/>
                      </a:lnTo>
                      <a:cubicBezTo>
                        <a:pt x="1" y="14885"/>
                        <a:pt x="170" y="15044"/>
                        <a:pt x="368" y="15044"/>
                      </a:cubicBezTo>
                      <a:lnTo>
                        <a:pt x="13020" y="15044"/>
                      </a:lnTo>
                      <a:cubicBezTo>
                        <a:pt x="13229" y="15044"/>
                        <a:pt x="13397" y="14885"/>
                        <a:pt x="13397" y="14677"/>
                      </a:cubicBezTo>
                      <a:lnTo>
                        <a:pt x="13397" y="368"/>
                      </a:lnTo>
                      <a:cubicBezTo>
                        <a:pt x="13397" y="159"/>
                        <a:pt x="13229" y="1"/>
                        <a:pt x="130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49"/>
                <p:cNvSpPr/>
                <p:nvPr/>
              </p:nvSpPr>
              <p:spPr>
                <a:xfrm>
                  <a:off x="1547311" y="2090224"/>
                  <a:ext cx="2370015" cy="1174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91" h="21793" extrusionOk="0">
                      <a:moveTo>
                        <a:pt x="378" y="1"/>
                      </a:moveTo>
                      <a:cubicBezTo>
                        <a:pt x="249" y="1"/>
                        <a:pt x="130" y="90"/>
                        <a:pt x="80" y="209"/>
                      </a:cubicBezTo>
                      <a:cubicBezTo>
                        <a:pt x="1" y="289"/>
                        <a:pt x="1" y="457"/>
                        <a:pt x="80" y="586"/>
                      </a:cubicBezTo>
                      <a:lnTo>
                        <a:pt x="13437" y="21624"/>
                      </a:lnTo>
                      <a:cubicBezTo>
                        <a:pt x="13526" y="21753"/>
                        <a:pt x="13645" y="21792"/>
                        <a:pt x="13774" y="21792"/>
                      </a:cubicBezTo>
                      <a:lnTo>
                        <a:pt x="43623" y="21792"/>
                      </a:lnTo>
                      <a:cubicBezTo>
                        <a:pt x="43742" y="21792"/>
                        <a:pt x="43871" y="21753"/>
                        <a:pt x="43951" y="21624"/>
                      </a:cubicBezTo>
                      <a:cubicBezTo>
                        <a:pt x="43991" y="21544"/>
                        <a:pt x="43991" y="21376"/>
                        <a:pt x="43951" y="21296"/>
                      </a:cubicBezTo>
                      <a:lnTo>
                        <a:pt x="34653" y="418"/>
                      </a:lnTo>
                      <a:cubicBezTo>
                        <a:pt x="34613" y="289"/>
                        <a:pt x="34484" y="209"/>
                        <a:pt x="34315" y="209"/>
                      </a:cubicBezTo>
                      <a:lnTo>
                        <a:pt x="3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49"/>
                <p:cNvSpPr/>
                <p:nvPr/>
              </p:nvSpPr>
              <p:spPr>
                <a:xfrm>
                  <a:off x="1246847" y="3627295"/>
                  <a:ext cx="478572" cy="81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5134" extrusionOk="0">
                      <a:moveTo>
                        <a:pt x="368" y="0"/>
                      </a:moveTo>
                      <a:cubicBezTo>
                        <a:pt x="160" y="0"/>
                        <a:pt x="1" y="169"/>
                        <a:pt x="1" y="377"/>
                      </a:cubicBezTo>
                      <a:lnTo>
                        <a:pt x="1" y="14766"/>
                      </a:lnTo>
                      <a:cubicBezTo>
                        <a:pt x="1" y="14975"/>
                        <a:pt x="160" y="15133"/>
                        <a:pt x="368" y="15133"/>
                      </a:cubicBezTo>
                      <a:lnTo>
                        <a:pt x="8515" y="15133"/>
                      </a:lnTo>
                      <a:cubicBezTo>
                        <a:pt x="8723" y="15133"/>
                        <a:pt x="8882" y="14975"/>
                        <a:pt x="8882" y="14766"/>
                      </a:cubicBezTo>
                      <a:lnTo>
                        <a:pt x="8882" y="377"/>
                      </a:lnTo>
                      <a:cubicBezTo>
                        <a:pt x="8882" y="169"/>
                        <a:pt x="8723" y="0"/>
                        <a:pt x="85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9"/>
                <p:cNvSpPr/>
                <p:nvPr/>
              </p:nvSpPr>
              <p:spPr>
                <a:xfrm>
                  <a:off x="1313707" y="4035187"/>
                  <a:ext cx="86631" cy="86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609" extrusionOk="0">
                      <a:moveTo>
                        <a:pt x="824" y="1"/>
                      </a:moveTo>
                      <a:cubicBezTo>
                        <a:pt x="367" y="1"/>
                        <a:pt x="0" y="368"/>
                        <a:pt x="0" y="785"/>
                      </a:cubicBezTo>
                      <a:cubicBezTo>
                        <a:pt x="0" y="1241"/>
                        <a:pt x="367" y="1608"/>
                        <a:pt x="824" y="1608"/>
                      </a:cubicBezTo>
                      <a:cubicBezTo>
                        <a:pt x="1241" y="1608"/>
                        <a:pt x="1608" y="1241"/>
                        <a:pt x="1608" y="785"/>
                      </a:cubicBezTo>
                      <a:cubicBezTo>
                        <a:pt x="1608" y="368"/>
                        <a:pt x="1241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4221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9"/>
                <p:cNvSpPr/>
                <p:nvPr/>
              </p:nvSpPr>
              <p:spPr>
                <a:xfrm>
                  <a:off x="1295497" y="4014876"/>
                  <a:ext cx="125152" cy="127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2363" extrusionOk="0">
                      <a:moveTo>
                        <a:pt x="1162" y="745"/>
                      </a:moveTo>
                      <a:cubicBezTo>
                        <a:pt x="1410" y="745"/>
                        <a:pt x="1579" y="953"/>
                        <a:pt x="1579" y="1162"/>
                      </a:cubicBezTo>
                      <a:cubicBezTo>
                        <a:pt x="1579" y="1410"/>
                        <a:pt x="1410" y="1618"/>
                        <a:pt x="1162" y="1618"/>
                      </a:cubicBezTo>
                      <a:cubicBezTo>
                        <a:pt x="914" y="1618"/>
                        <a:pt x="705" y="1410"/>
                        <a:pt x="705" y="1162"/>
                      </a:cubicBezTo>
                      <a:cubicBezTo>
                        <a:pt x="705" y="953"/>
                        <a:pt x="914" y="745"/>
                        <a:pt x="1162" y="745"/>
                      </a:cubicBezTo>
                      <a:close/>
                      <a:moveTo>
                        <a:pt x="1162" y="1"/>
                      </a:moveTo>
                      <a:cubicBezTo>
                        <a:pt x="497" y="1"/>
                        <a:pt x="1" y="537"/>
                        <a:pt x="1" y="1162"/>
                      </a:cubicBezTo>
                      <a:cubicBezTo>
                        <a:pt x="1" y="1827"/>
                        <a:pt x="497" y="2362"/>
                        <a:pt x="1162" y="2362"/>
                      </a:cubicBezTo>
                      <a:cubicBezTo>
                        <a:pt x="1777" y="2362"/>
                        <a:pt x="2323" y="1827"/>
                        <a:pt x="2323" y="1162"/>
                      </a:cubicBezTo>
                      <a:cubicBezTo>
                        <a:pt x="2323" y="537"/>
                        <a:pt x="1777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9"/>
                <p:cNvSpPr/>
                <p:nvPr/>
              </p:nvSpPr>
              <p:spPr>
                <a:xfrm>
                  <a:off x="1322219" y="3736339"/>
                  <a:ext cx="327775" cy="102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4" h="1906" extrusionOk="0">
                      <a:moveTo>
                        <a:pt x="1" y="1"/>
                      </a:moveTo>
                      <a:lnTo>
                        <a:pt x="1" y="1906"/>
                      </a:lnTo>
                      <a:lnTo>
                        <a:pt x="6084" y="1906"/>
                      </a:lnTo>
                      <a:lnTo>
                        <a:pt x="60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9"/>
                <p:cNvSpPr/>
                <p:nvPr/>
              </p:nvSpPr>
              <p:spPr>
                <a:xfrm>
                  <a:off x="1313707" y="3725672"/>
                  <a:ext cx="3448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" h="2313" extrusionOk="0">
                      <a:moveTo>
                        <a:pt x="6034" y="367"/>
                      </a:moveTo>
                      <a:lnTo>
                        <a:pt x="6034" y="1935"/>
                      </a:lnTo>
                      <a:lnTo>
                        <a:pt x="328" y="1935"/>
                      </a:lnTo>
                      <a:lnTo>
                        <a:pt x="328" y="367"/>
                      </a:lnTo>
                      <a:close/>
                      <a:moveTo>
                        <a:pt x="159" y="0"/>
                      </a:moveTo>
                      <a:cubicBezTo>
                        <a:pt x="80" y="0"/>
                        <a:pt x="0" y="80"/>
                        <a:pt x="0" y="199"/>
                      </a:cubicBezTo>
                      <a:lnTo>
                        <a:pt x="0" y="2104"/>
                      </a:lnTo>
                      <a:cubicBezTo>
                        <a:pt x="0" y="2233"/>
                        <a:pt x="80" y="2312"/>
                        <a:pt x="159" y="2312"/>
                      </a:cubicBezTo>
                      <a:lnTo>
                        <a:pt x="6242" y="2312"/>
                      </a:lnTo>
                      <a:cubicBezTo>
                        <a:pt x="6321" y="2312"/>
                        <a:pt x="6401" y="2233"/>
                        <a:pt x="6401" y="2104"/>
                      </a:cubicBezTo>
                      <a:lnTo>
                        <a:pt x="6401" y="199"/>
                      </a:lnTo>
                      <a:cubicBezTo>
                        <a:pt x="6401" y="80"/>
                        <a:pt x="6321" y="0"/>
                        <a:pt x="62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9"/>
                <p:cNvSpPr/>
                <p:nvPr/>
              </p:nvSpPr>
              <p:spPr>
                <a:xfrm>
                  <a:off x="2660919" y="4310545"/>
                  <a:ext cx="1321123" cy="5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2" h="10142" extrusionOk="0">
                      <a:moveTo>
                        <a:pt x="15593" y="0"/>
                      </a:moveTo>
                      <a:cubicBezTo>
                        <a:pt x="15579" y="0"/>
                        <a:pt x="15565" y="3"/>
                        <a:pt x="15551" y="10"/>
                      </a:cubicBezTo>
                      <a:lnTo>
                        <a:pt x="666" y="139"/>
                      </a:lnTo>
                      <a:cubicBezTo>
                        <a:pt x="497" y="139"/>
                        <a:pt x="338" y="308"/>
                        <a:pt x="338" y="506"/>
                      </a:cubicBezTo>
                      <a:lnTo>
                        <a:pt x="1" y="9646"/>
                      </a:lnTo>
                      <a:cubicBezTo>
                        <a:pt x="1" y="9775"/>
                        <a:pt x="50" y="9854"/>
                        <a:pt x="90" y="9934"/>
                      </a:cubicBezTo>
                      <a:cubicBezTo>
                        <a:pt x="170" y="9983"/>
                        <a:pt x="249" y="10023"/>
                        <a:pt x="378" y="10023"/>
                      </a:cubicBezTo>
                      <a:lnTo>
                        <a:pt x="24154" y="10142"/>
                      </a:lnTo>
                      <a:cubicBezTo>
                        <a:pt x="24273" y="10142"/>
                        <a:pt x="24362" y="10102"/>
                        <a:pt x="24442" y="10023"/>
                      </a:cubicBezTo>
                      <a:cubicBezTo>
                        <a:pt x="24482" y="9983"/>
                        <a:pt x="24521" y="9854"/>
                        <a:pt x="24521" y="9775"/>
                      </a:cubicBezTo>
                      <a:lnTo>
                        <a:pt x="24521" y="7334"/>
                      </a:lnTo>
                      <a:cubicBezTo>
                        <a:pt x="24521" y="7125"/>
                        <a:pt x="24362" y="6957"/>
                        <a:pt x="24154" y="6957"/>
                      </a:cubicBezTo>
                      <a:lnTo>
                        <a:pt x="21832" y="6957"/>
                      </a:lnTo>
                      <a:lnTo>
                        <a:pt x="21832" y="4972"/>
                      </a:lnTo>
                      <a:cubicBezTo>
                        <a:pt x="21832" y="4813"/>
                        <a:pt x="21673" y="4644"/>
                        <a:pt x="21465" y="4644"/>
                      </a:cubicBezTo>
                      <a:lnTo>
                        <a:pt x="19024" y="4644"/>
                      </a:lnTo>
                      <a:lnTo>
                        <a:pt x="19024" y="2739"/>
                      </a:lnTo>
                      <a:cubicBezTo>
                        <a:pt x="19024" y="2580"/>
                        <a:pt x="18855" y="2412"/>
                        <a:pt x="18696" y="2412"/>
                      </a:cubicBezTo>
                      <a:lnTo>
                        <a:pt x="15928" y="2412"/>
                      </a:lnTo>
                      <a:lnTo>
                        <a:pt x="15928" y="387"/>
                      </a:lnTo>
                      <a:cubicBezTo>
                        <a:pt x="15928" y="258"/>
                        <a:pt x="15878" y="179"/>
                        <a:pt x="15799" y="100"/>
                      </a:cubicBezTo>
                      <a:cubicBezTo>
                        <a:pt x="15733" y="67"/>
                        <a:pt x="15661" y="0"/>
                        <a:pt x="15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9"/>
                <p:cNvSpPr/>
                <p:nvPr/>
              </p:nvSpPr>
              <p:spPr>
                <a:xfrm>
                  <a:off x="3066709" y="4683149"/>
                  <a:ext cx="915336" cy="173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90" h="3226" extrusionOk="0">
                      <a:moveTo>
                        <a:pt x="368" y="1"/>
                      </a:moveTo>
                      <a:cubicBezTo>
                        <a:pt x="159" y="1"/>
                        <a:pt x="1" y="130"/>
                        <a:pt x="1" y="338"/>
                      </a:cubicBezTo>
                      <a:lnTo>
                        <a:pt x="1" y="2938"/>
                      </a:lnTo>
                      <a:cubicBezTo>
                        <a:pt x="1" y="3018"/>
                        <a:pt x="1" y="3107"/>
                        <a:pt x="40" y="3147"/>
                      </a:cubicBezTo>
                      <a:lnTo>
                        <a:pt x="16622" y="3226"/>
                      </a:lnTo>
                      <a:cubicBezTo>
                        <a:pt x="16741" y="3226"/>
                        <a:pt x="16830" y="3186"/>
                        <a:pt x="16910" y="3107"/>
                      </a:cubicBezTo>
                      <a:cubicBezTo>
                        <a:pt x="16950" y="3067"/>
                        <a:pt x="16989" y="2938"/>
                        <a:pt x="16989" y="2859"/>
                      </a:cubicBezTo>
                      <a:lnTo>
                        <a:pt x="16989" y="418"/>
                      </a:lnTo>
                      <a:cubicBezTo>
                        <a:pt x="16989" y="209"/>
                        <a:pt x="16830" y="41"/>
                        <a:pt x="16622" y="41"/>
                      </a:cubicBezTo>
                      <a:lnTo>
                        <a:pt x="14300" y="41"/>
                      </a:lnTo>
                      <a:lnTo>
                        <a:pt x="143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9"/>
                <p:cNvSpPr/>
                <p:nvPr/>
              </p:nvSpPr>
              <p:spPr>
                <a:xfrm>
                  <a:off x="2812794" y="4438284"/>
                  <a:ext cx="873044" cy="120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5" h="2234" extrusionOk="0">
                      <a:moveTo>
                        <a:pt x="367" y="1"/>
                      </a:moveTo>
                      <a:cubicBezTo>
                        <a:pt x="159" y="1"/>
                        <a:pt x="0" y="120"/>
                        <a:pt x="0" y="249"/>
                      </a:cubicBezTo>
                      <a:lnTo>
                        <a:pt x="0" y="1986"/>
                      </a:lnTo>
                      <a:cubicBezTo>
                        <a:pt x="0" y="2105"/>
                        <a:pt x="159" y="2234"/>
                        <a:pt x="367" y="2234"/>
                      </a:cubicBezTo>
                      <a:lnTo>
                        <a:pt x="16205" y="2234"/>
                      </a:lnTo>
                      <a:lnTo>
                        <a:pt x="16205" y="368"/>
                      </a:lnTo>
                      <a:cubicBezTo>
                        <a:pt x="16205" y="209"/>
                        <a:pt x="16036" y="41"/>
                        <a:pt x="15877" y="41"/>
                      </a:cubicBezTo>
                      <a:lnTo>
                        <a:pt x="13109" y="41"/>
                      </a:lnTo>
                      <a:lnTo>
                        <a:pt x="13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49"/>
                <p:cNvSpPr/>
                <p:nvPr/>
              </p:nvSpPr>
              <p:spPr>
                <a:xfrm>
                  <a:off x="2556670" y="4311084"/>
                  <a:ext cx="630391" cy="545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1" h="10132" extrusionOk="0">
                      <a:moveTo>
                        <a:pt x="368" y="0"/>
                      </a:moveTo>
                      <a:cubicBezTo>
                        <a:pt x="160" y="0"/>
                        <a:pt x="1" y="169"/>
                        <a:pt x="1" y="377"/>
                      </a:cubicBezTo>
                      <a:lnTo>
                        <a:pt x="1" y="9765"/>
                      </a:lnTo>
                      <a:cubicBezTo>
                        <a:pt x="1" y="9973"/>
                        <a:pt x="160" y="10132"/>
                        <a:pt x="368" y="10132"/>
                      </a:cubicBezTo>
                      <a:lnTo>
                        <a:pt x="11363" y="10132"/>
                      </a:lnTo>
                      <a:cubicBezTo>
                        <a:pt x="11532" y="10132"/>
                        <a:pt x="11700" y="9973"/>
                        <a:pt x="11700" y="9765"/>
                      </a:cubicBezTo>
                      <a:lnTo>
                        <a:pt x="11700" y="7324"/>
                      </a:lnTo>
                      <a:cubicBezTo>
                        <a:pt x="11700" y="7115"/>
                        <a:pt x="11532" y="6947"/>
                        <a:pt x="11363" y="6947"/>
                      </a:cubicBezTo>
                      <a:lnTo>
                        <a:pt x="9011" y="6947"/>
                      </a:lnTo>
                      <a:lnTo>
                        <a:pt x="9011" y="4962"/>
                      </a:lnTo>
                      <a:cubicBezTo>
                        <a:pt x="9011" y="4803"/>
                        <a:pt x="8842" y="4634"/>
                        <a:pt x="8634" y="4634"/>
                      </a:cubicBezTo>
                      <a:lnTo>
                        <a:pt x="6243" y="4634"/>
                      </a:lnTo>
                      <a:lnTo>
                        <a:pt x="6243" y="2729"/>
                      </a:lnTo>
                      <a:cubicBezTo>
                        <a:pt x="6243" y="2570"/>
                        <a:pt x="6074" y="2402"/>
                        <a:pt x="5865" y="2402"/>
                      </a:cubicBezTo>
                      <a:lnTo>
                        <a:pt x="3226" y="2402"/>
                      </a:lnTo>
                      <a:lnTo>
                        <a:pt x="3226" y="377"/>
                      </a:lnTo>
                      <a:cubicBezTo>
                        <a:pt x="3226" y="169"/>
                        <a:pt x="3057" y="0"/>
                        <a:pt x="28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49"/>
                <p:cNvSpPr/>
                <p:nvPr/>
              </p:nvSpPr>
              <p:spPr>
                <a:xfrm>
                  <a:off x="899350" y="4417973"/>
                  <a:ext cx="937802" cy="407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7" h="7573" extrusionOk="0">
                      <a:moveTo>
                        <a:pt x="5657" y="1"/>
                      </a:moveTo>
                      <a:cubicBezTo>
                        <a:pt x="5458" y="1"/>
                        <a:pt x="5290" y="170"/>
                        <a:pt x="5290" y="378"/>
                      </a:cubicBezTo>
                      <a:lnTo>
                        <a:pt x="5290" y="2234"/>
                      </a:lnTo>
                      <a:lnTo>
                        <a:pt x="3176" y="2234"/>
                      </a:lnTo>
                      <a:cubicBezTo>
                        <a:pt x="2978" y="2234"/>
                        <a:pt x="2809" y="2402"/>
                        <a:pt x="2809" y="2611"/>
                      </a:cubicBezTo>
                      <a:lnTo>
                        <a:pt x="2809" y="4963"/>
                      </a:lnTo>
                      <a:lnTo>
                        <a:pt x="368" y="4963"/>
                      </a:lnTo>
                      <a:cubicBezTo>
                        <a:pt x="159" y="4963"/>
                        <a:pt x="1" y="5131"/>
                        <a:pt x="1" y="5340"/>
                      </a:cubicBezTo>
                      <a:lnTo>
                        <a:pt x="1" y="7245"/>
                      </a:lnTo>
                      <a:cubicBezTo>
                        <a:pt x="1" y="7443"/>
                        <a:pt x="159" y="7572"/>
                        <a:pt x="368" y="7572"/>
                      </a:cubicBezTo>
                      <a:lnTo>
                        <a:pt x="10083" y="7572"/>
                      </a:lnTo>
                      <a:cubicBezTo>
                        <a:pt x="10172" y="7572"/>
                        <a:pt x="10251" y="7572"/>
                        <a:pt x="10331" y="7533"/>
                      </a:cubicBezTo>
                      <a:lnTo>
                        <a:pt x="16493" y="2571"/>
                      </a:lnTo>
                      <a:cubicBezTo>
                        <a:pt x="16533" y="2571"/>
                        <a:pt x="16573" y="2482"/>
                        <a:pt x="16622" y="2442"/>
                      </a:cubicBezTo>
                      <a:lnTo>
                        <a:pt x="17366" y="497"/>
                      </a:lnTo>
                      <a:cubicBezTo>
                        <a:pt x="17406" y="418"/>
                        <a:pt x="17406" y="299"/>
                        <a:pt x="17317" y="170"/>
                      </a:cubicBezTo>
                      <a:cubicBezTo>
                        <a:pt x="17237" y="90"/>
                        <a:pt x="17158" y="1"/>
                        <a:pt x="170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49"/>
                <p:cNvSpPr/>
                <p:nvPr/>
              </p:nvSpPr>
              <p:spPr>
                <a:xfrm>
                  <a:off x="1041581" y="4536122"/>
                  <a:ext cx="755435" cy="151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2" h="2820" extrusionOk="0">
                      <a:moveTo>
                        <a:pt x="377" y="1"/>
                      </a:moveTo>
                      <a:cubicBezTo>
                        <a:pt x="169" y="1"/>
                        <a:pt x="0" y="170"/>
                        <a:pt x="0" y="378"/>
                      </a:cubicBezTo>
                      <a:lnTo>
                        <a:pt x="0" y="2442"/>
                      </a:lnTo>
                      <a:cubicBezTo>
                        <a:pt x="0" y="2650"/>
                        <a:pt x="169" y="2819"/>
                        <a:pt x="377" y="2819"/>
                      </a:cubicBezTo>
                      <a:lnTo>
                        <a:pt x="10301" y="2819"/>
                      </a:lnTo>
                      <a:cubicBezTo>
                        <a:pt x="10380" y="2819"/>
                        <a:pt x="10420" y="2819"/>
                        <a:pt x="10509" y="2770"/>
                      </a:cubicBezTo>
                      <a:lnTo>
                        <a:pt x="13813" y="745"/>
                      </a:lnTo>
                      <a:cubicBezTo>
                        <a:pt x="13933" y="666"/>
                        <a:pt x="14022" y="497"/>
                        <a:pt x="13982" y="338"/>
                      </a:cubicBezTo>
                      <a:cubicBezTo>
                        <a:pt x="13933" y="170"/>
                        <a:pt x="13774" y="90"/>
                        <a:pt x="13605" y="90"/>
                      </a:cubicBezTo>
                      <a:lnTo>
                        <a:pt x="285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49"/>
                <p:cNvSpPr/>
                <p:nvPr/>
              </p:nvSpPr>
              <p:spPr>
                <a:xfrm>
                  <a:off x="1424906" y="4404612"/>
                  <a:ext cx="685937" cy="4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2" h="7900" extrusionOk="0">
                      <a:moveTo>
                        <a:pt x="5627" y="1"/>
                      </a:moveTo>
                      <a:cubicBezTo>
                        <a:pt x="5418" y="1"/>
                        <a:pt x="5250" y="169"/>
                        <a:pt x="5250" y="338"/>
                      </a:cubicBezTo>
                      <a:lnTo>
                        <a:pt x="5250" y="2482"/>
                      </a:lnTo>
                      <a:lnTo>
                        <a:pt x="3146" y="2482"/>
                      </a:lnTo>
                      <a:cubicBezTo>
                        <a:pt x="2938" y="2482"/>
                        <a:pt x="2769" y="2650"/>
                        <a:pt x="2769" y="2859"/>
                      </a:cubicBezTo>
                      <a:lnTo>
                        <a:pt x="2769" y="5211"/>
                      </a:lnTo>
                      <a:lnTo>
                        <a:pt x="328" y="5211"/>
                      </a:lnTo>
                      <a:cubicBezTo>
                        <a:pt x="169" y="5211"/>
                        <a:pt x="0" y="5379"/>
                        <a:pt x="0" y="5588"/>
                      </a:cubicBezTo>
                      <a:lnTo>
                        <a:pt x="0" y="7572"/>
                      </a:lnTo>
                      <a:cubicBezTo>
                        <a:pt x="0" y="7781"/>
                        <a:pt x="169" y="7900"/>
                        <a:pt x="328" y="7900"/>
                      </a:cubicBezTo>
                      <a:lnTo>
                        <a:pt x="10291" y="7900"/>
                      </a:lnTo>
                      <a:cubicBezTo>
                        <a:pt x="10459" y="7900"/>
                        <a:pt x="10588" y="7820"/>
                        <a:pt x="10628" y="7652"/>
                      </a:cubicBezTo>
                      <a:lnTo>
                        <a:pt x="12692" y="457"/>
                      </a:lnTo>
                      <a:cubicBezTo>
                        <a:pt x="12732" y="338"/>
                        <a:pt x="12692" y="209"/>
                        <a:pt x="12652" y="130"/>
                      </a:cubicBezTo>
                      <a:cubicBezTo>
                        <a:pt x="12573" y="50"/>
                        <a:pt x="12444" y="1"/>
                        <a:pt x="12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49"/>
                <p:cNvSpPr/>
                <p:nvPr/>
              </p:nvSpPr>
              <p:spPr>
                <a:xfrm>
                  <a:off x="2745934" y="2397908"/>
                  <a:ext cx="316031" cy="50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6" h="9384" extrusionOk="0">
                      <a:moveTo>
                        <a:pt x="4404" y="1"/>
                      </a:moveTo>
                      <a:cubicBezTo>
                        <a:pt x="3298" y="1"/>
                        <a:pt x="1837" y="431"/>
                        <a:pt x="1033" y="2437"/>
                      </a:cubicBezTo>
                      <a:cubicBezTo>
                        <a:pt x="40" y="5047"/>
                        <a:pt x="1" y="8024"/>
                        <a:pt x="1" y="8024"/>
                      </a:cubicBezTo>
                      <a:lnTo>
                        <a:pt x="2065" y="9383"/>
                      </a:lnTo>
                      <a:lnTo>
                        <a:pt x="5865" y="244"/>
                      </a:lnTo>
                      <a:cubicBezTo>
                        <a:pt x="5865" y="244"/>
                        <a:pt x="5235" y="1"/>
                        <a:pt x="44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49"/>
                <p:cNvSpPr/>
                <p:nvPr/>
              </p:nvSpPr>
              <p:spPr>
                <a:xfrm>
                  <a:off x="2819205" y="2410999"/>
                  <a:ext cx="488161" cy="492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1" h="9141" extrusionOk="0">
                      <a:moveTo>
                        <a:pt x="4505" y="1"/>
                      </a:moveTo>
                      <a:cubicBezTo>
                        <a:pt x="0" y="1"/>
                        <a:pt x="705" y="9140"/>
                        <a:pt x="705" y="9140"/>
                      </a:cubicBezTo>
                      <a:lnTo>
                        <a:pt x="8147" y="9140"/>
                      </a:lnTo>
                      <a:cubicBezTo>
                        <a:pt x="8147" y="9140"/>
                        <a:pt x="9060" y="1"/>
                        <a:pt x="45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9"/>
                <p:cNvSpPr/>
                <p:nvPr/>
              </p:nvSpPr>
              <p:spPr>
                <a:xfrm>
                  <a:off x="2812794" y="2391227"/>
                  <a:ext cx="494572" cy="532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0" h="9885" extrusionOk="0">
                      <a:moveTo>
                        <a:pt x="4624" y="745"/>
                      </a:moveTo>
                      <a:cubicBezTo>
                        <a:pt x="5369" y="745"/>
                        <a:pt x="5954" y="993"/>
                        <a:pt x="6450" y="1529"/>
                      </a:cubicBezTo>
                      <a:cubicBezTo>
                        <a:pt x="8147" y="3434"/>
                        <a:pt x="8018" y="7900"/>
                        <a:pt x="7939" y="9140"/>
                      </a:cubicBezTo>
                      <a:lnTo>
                        <a:pt x="1151" y="9140"/>
                      </a:lnTo>
                      <a:cubicBezTo>
                        <a:pt x="1111" y="7900"/>
                        <a:pt x="1032" y="3434"/>
                        <a:pt x="2769" y="1529"/>
                      </a:cubicBezTo>
                      <a:cubicBezTo>
                        <a:pt x="3265" y="993"/>
                        <a:pt x="3880" y="745"/>
                        <a:pt x="4624" y="745"/>
                      </a:cubicBezTo>
                      <a:close/>
                      <a:moveTo>
                        <a:pt x="4624" y="1"/>
                      </a:moveTo>
                      <a:cubicBezTo>
                        <a:pt x="3682" y="1"/>
                        <a:pt x="2888" y="328"/>
                        <a:pt x="2233" y="1033"/>
                      </a:cubicBezTo>
                      <a:cubicBezTo>
                        <a:pt x="0" y="3474"/>
                        <a:pt x="407" y="9299"/>
                        <a:pt x="457" y="9547"/>
                      </a:cubicBezTo>
                      <a:cubicBezTo>
                        <a:pt x="457" y="9716"/>
                        <a:pt x="615" y="9884"/>
                        <a:pt x="824" y="9884"/>
                      </a:cubicBezTo>
                      <a:lnTo>
                        <a:pt x="8266" y="9884"/>
                      </a:lnTo>
                      <a:cubicBezTo>
                        <a:pt x="8435" y="9884"/>
                        <a:pt x="8594" y="9716"/>
                        <a:pt x="8643" y="9547"/>
                      </a:cubicBezTo>
                      <a:cubicBezTo>
                        <a:pt x="8643" y="9299"/>
                        <a:pt x="9179" y="3474"/>
                        <a:pt x="6986" y="1072"/>
                      </a:cubicBezTo>
                      <a:cubicBezTo>
                        <a:pt x="6361" y="368"/>
                        <a:pt x="5577" y="1"/>
                        <a:pt x="46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9"/>
                <p:cNvSpPr/>
                <p:nvPr/>
              </p:nvSpPr>
              <p:spPr>
                <a:xfrm>
                  <a:off x="2888400" y="2473549"/>
                  <a:ext cx="363064" cy="36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9" h="6819" extrusionOk="0">
                      <a:moveTo>
                        <a:pt x="3345" y="1"/>
                      </a:moveTo>
                      <a:cubicBezTo>
                        <a:pt x="0" y="1"/>
                        <a:pt x="536" y="6818"/>
                        <a:pt x="536" y="6818"/>
                      </a:cubicBezTo>
                      <a:lnTo>
                        <a:pt x="6074" y="6818"/>
                      </a:lnTo>
                      <a:cubicBezTo>
                        <a:pt x="6074" y="6818"/>
                        <a:pt x="6738" y="1"/>
                        <a:pt x="33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9"/>
                <p:cNvSpPr/>
                <p:nvPr/>
              </p:nvSpPr>
              <p:spPr>
                <a:xfrm>
                  <a:off x="3059760" y="2473549"/>
                  <a:ext cx="20365" cy="36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6819" extrusionOk="0">
                      <a:moveTo>
                        <a:pt x="1" y="1"/>
                      </a:moveTo>
                      <a:lnTo>
                        <a:pt x="1" y="41"/>
                      </a:lnTo>
                      <a:lnTo>
                        <a:pt x="1" y="6818"/>
                      </a:lnTo>
                      <a:lnTo>
                        <a:pt x="378" y="6818"/>
                      </a:lnTo>
                      <a:lnTo>
                        <a:pt x="378" y="41"/>
                      </a:lnTo>
                      <a:cubicBezTo>
                        <a:pt x="249" y="1"/>
                        <a:pt x="130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9"/>
                <p:cNvSpPr/>
                <p:nvPr/>
              </p:nvSpPr>
              <p:spPr>
                <a:xfrm>
                  <a:off x="2191016" y="1816536"/>
                  <a:ext cx="75964" cy="398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7403" extrusionOk="0">
                      <a:moveTo>
                        <a:pt x="0" y="0"/>
                      </a:moveTo>
                      <a:lnTo>
                        <a:pt x="0" y="7403"/>
                      </a:lnTo>
                      <a:lnTo>
                        <a:pt x="1409" y="7403"/>
                      </a:lnTo>
                      <a:lnTo>
                        <a:pt x="14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9"/>
                <p:cNvSpPr/>
                <p:nvPr/>
              </p:nvSpPr>
              <p:spPr>
                <a:xfrm>
                  <a:off x="2171244" y="1796463"/>
                  <a:ext cx="115508" cy="438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8148" extrusionOk="0">
                      <a:moveTo>
                        <a:pt x="1449" y="705"/>
                      </a:moveTo>
                      <a:lnTo>
                        <a:pt x="1449" y="7403"/>
                      </a:lnTo>
                      <a:lnTo>
                        <a:pt x="744" y="7403"/>
                      </a:lnTo>
                      <a:lnTo>
                        <a:pt x="744" y="705"/>
                      </a:lnTo>
                      <a:close/>
                      <a:moveTo>
                        <a:pt x="367" y="0"/>
                      </a:moveTo>
                      <a:cubicBezTo>
                        <a:pt x="159" y="0"/>
                        <a:pt x="0" y="169"/>
                        <a:pt x="0" y="377"/>
                      </a:cubicBezTo>
                      <a:lnTo>
                        <a:pt x="0" y="7780"/>
                      </a:lnTo>
                      <a:cubicBezTo>
                        <a:pt x="0" y="7978"/>
                        <a:pt x="159" y="8147"/>
                        <a:pt x="367" y="8147"/>
                      </a:cubicBezTo>
                      <a:lnTo>
                        <a:pt x="1776" y="8147"/>
                      </a:lnTo>
                      <a:cubicBezTo>
                        <a:pt x="1985" y="8147"/>
                        <a:pt x="2144" y="7978"/>
                        <a:pt x="2144" y="7780"/>
                      </a:cubicBezTo>
                      <a:lnTo>
                        <a:pt x="2144" y="377"/>
                      </a:lnTo>
                      <a:cubicBezTo>
                        <a:pt x="2144" y="169"/>
                        <a:pt x="1985" y="0"/>
                        <a:pt x="17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0" name="Google Shape;2530;p49"/>
              <p:cNvGrpSpPr/>
              <p:nvPr/>
            </p:nvGrpSpPr>
            <p:grpSpPr>
              <a:xfrm>
                <a:off x="4149116" y="4025544"/>
                <a:ext cx="249583" cy="427873"/>
                <a:chOff x="6731152" y="3317584"/>
                <a:chExt cx="339800" cy="582536"/>
              </a:xfrm>
            </p:grpSpPr>
            <p:sp>
              <p:nvSpPr>
                <p:cNvPr id="2531" name="Google Shape;2531;p49"/>
                <p:cNvSpPr/>
                <p:nvPr/>
              </p:nvSpPr>
              <p:spPr>
                <a:xfrm>
                  <a:off x="6731152" y="3317584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49"/>
                <p:cNvSpPr/>
                <p:nvPr/>
              </p:nvSpPr>
              <p:spPr>
                <a:xfrm>
                  <a:off x="6731152" y="3525409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3" name="Google Shape;2533;p49"/>
              <p:cNvGrpSpPr/>
              <p:nvPr/>
            </p:nvGrpSpPr>
            <p:grpSpPr>
              <a:xfrm>
                <a:off x="2213816" y="2934494"/>
                <a:ext cx="249583" cy="427873"/>
                <a:chOff x="6731152" y="3317584"/>
                <a:chExt cx="339800" cy="582536"/>
              </a:xfrm>
            </p:grpSpPr>
            <p:sp>
              <p:nvSpPr>
                <p:cNvPr id="2534" name="Google Shape;2534;p49"/>
                <p:cNvSpPr/>
                <p:nvPr/>
              </p:nvSpPr>
              <p:spPr>
                <a:xfrm>
                  <a:off x="6731152" y="3317584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49"/>
                <p:cNvSpPr/>
                <p:nvPr/>
              </p:nvSpPr>
              <p:spPr>
                <a:xfrm>
                  <a:off x="6731152" y="3525409"/>
                  <a:ext cx="339800" cy="37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36" name="Google Shape;2536;p49"/>
            <p:cNvSpPr/>
            <p:nvPr/>
          </p:nvSpPr>
          <p:spPr>
            <a:xfrm>
              <a:off x="1532366" y="2717072"/>
              <a:ext cx="761062" cy="289316"/>
            </a:xfrm>
            <a:custGeom>
              <a:avLst/>
              <a:gdLst/>
              <a:ahLst/>
              <a:cxnLst/>
              <a:rect l="l" t="t" r="r" b="b"/>
              <a:pathLst>
                <a:path w="34484" h="13109" extrusionOk="0">
                  <a:moveTo>
                    <a:pt x="34484" y="0"/>
                  </a:moveTo>
                  <a:cubicBezTo>
                    <a:pt x="34404" y="40"/>
                    <a:pt x="34285" y="80"/>
                    <a:pt x="34156" y="119"/>
                  </a:cubicBezTo>
                  <a:cubicBezTo>
                    <a:pt x="33720" y="268"/>
                    <a:pt x="33253" y="416"/>
                    <a:pt x="32924" y="416"/>
                  </a:cubicBezTo>
                  <a:cubicBezTo>
                    <a:pt x="32879" y="416"/>
                    <a:pt x="32836" y="413"/>
                    <a:pt x="32797" y="407"/>
                  </a:cubicBezTo>
                  <a:cubicBezTo>
                    <a:pt x="31921" y="337"/>
                    <a:pt x="31002" y="281"/>
                    <a:pt x="30064" y="281"/>
                  </a:cubicBezTo>
                  <a:cubicBezTo>
                    <a:pt x="28347" y="281"/>
                    <a:pt x="26565" y="470"/>
                    <a:pt x="24858" y="1112"/>
                  </a:cubicBezTo>
                  <a:cubicBezTo>
                    <a:pt x="23777" y="1528"/>
                    <a:pt x="22784" y="2104"/>
                    <a:pt x="21792" y="2640"/>
                  </a:cubicBezTo>
                  <a:cubicBezTo>
                    <a:pt x="20343" y="3473"/>
                    <a:pt x="18984" y="4257"/>
                    <a:pt x="17455" y="4505"/>
                  </a:cubicBezTo>
                  <a:cubicBezTo>
                    <a:pt x="16970" y="4593"/>
                    <a:pt x="16486" y="4629"/>
                    <a:pt x="15999" y="4629"/>
                  </a:cubicBezTo>
                  <a:cubicBezTo>
                    <a:pt x="15111" y="4629"/>
                    <a:pt x="14213" y="4511"/>
                    <a:pt x="13278" y="4376"/>
                  </a:cubicBezTo>
                  <a:cubicBezTo>
                    <a:pt x="12320" y="4265"/>
                    <a:pt x="11348" y="4130"/>
                    <a:pt x="10367" y="4130"/>
                  </a:cubicBezTo>
                  <a:cubicBezTo>
                    <a:pt x="9946" y="4130"/>
                    <a:pt x="9524" y="4155"/>
                    <a:pt x="9100" y="4218"/>
                  </a:cubicBezTo>
                  <a:cubicBezTo>
                    <a:pt x="5667" y="4674"/>
                    <a:pt x="3067" y="7274"/>
                    <a:pt x="874" y="9636"/>
                  </a:cubicBezTo>
                  <a:cubicBezTo>
                    <a:pt x="834" y="9715"/>
                    <a:pt x="794" y="9755"/>
                    <a:pt x="794" y="9795"/>
                  </a:cubicBezTo>
                  <a:lnTo>
                    <a:pt x="50" y="12652"/>
                  </a:lnTo>
                  <a:cubicBezTo>
                    <a:pt x="0" y="12772"/>
                    <a:pt x="50" y="12901"/>
                    <a:pt x="129" y="12980"/>
                  </a:cubicBezTo>
                  <a:cubicBezTo>
                    <a:pt x="169" y="13059"/>
                    <a:pt x="298" y="13109"/>
                    <a:pt x="417" y="13109"/>
                  </a:cubicBezTo>
                  <a:lnTo>
                    <a:pt x="34484" y="13109"/>
                  </a:lnTo>
                  <a:lnTo>
                    <a:pt x="344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1144953" y="4080573"/>
              <a:ext cx="2034251" cy="443291"/>
            </a:xfrm>
            <a:custGeom>
              <a:avLst/>
              <a:gdLst/>
              <a:ahLst/>
              <a:cxnLst/>
              <a:rect l="l" t="t" r="r" b="b"/>
              <a:pathLst>
                <a:path w="38116" h="8306" extrusionOk="0">
                  <a:moveTo>
                    <a:pt x="38116" y="0"/>
                  </a:moveTo>
                  <a:cubicBezTo>
                    <a:pt x="37749" y="40"/>
                    <a:pt x="37372" y="159"/>
                    <a:pt x="37084" y="328"/>
                  </a:cubicBezTo>
                  <a:cubicBezTo>
                    <a:pt x="36588" y="536"/>
                    <a:pt x="36181" y="863"/>
                    <a:pt x="35764" y="1151"/>
                  </a:cubicBezTo>
                  <a:cubicBezTo>
                    <a:pt x="35476" y="1360"/>
                    <a:pt x="35188" y="1568"/>
                    <a:pt x="34851" y="1776"/>
                  </a:cubicBezTo>
                  <a:cubicBezTo>
                    <a:pt x="34587" y="1927"/>
                    <a:pt x="34018" y="2226"/>
                    <a:pt x="33413" y="2226"/>
                  </a:cubicBezTo>
                  <a:cubicBezTo>
                    <a:pt x="33178" y="2226"/>
                    <a:pt x="32938" y="2181"/>
                    <a:pt x="32708" y="2064"/>
                  </a:cubicBezTo>
                  <a:cubicBezTo>
                    <a:pt x="32499" y="1985"/>
                    <a:pt x="32291" y="1816"/>
                    <a:pt x="32082" y="1647"/>
                  </a:cubicBezTo>
                  <a:cubicBezTo>
                    <a:pt x="31795" y="1399"/>
                    <a:pt x="31507" y="1201"/>
                    <a:pt x="31130" y="1032"/>
                  </a:cubicBezTo>
                  <a:cubicBezTo>
                    <a:pt x="30930" y="972"/>
                    <a:pt x="30736" y="944"/>
                    <a:pt x="30548" y="944"/>
                  </a:cubicBezTo>
                  <a:cubicBezTo>
                    <a:pt x="29562" y="944"/>
                    <a:pt x="28719" y="1688"/>
                    <a:pt x="27994" y="2312"/>
                  </a:cubicBezTo>
                  <a:lnTo>
                    <a:pt x="27944" y="2352"/>
                  </a:lnTo>
                  <a:cubicBezTo>
                    <a:pt x="27300" y="2898"/>
                    <a:pt x="26435" y="3471"/>
                    <a:pt x="25547" y="3471"/>
                  </a:cubicBezTo>
                  <a:cubicBezTo>
                    <a:pt x="25354" y="3471"/>
                    <a:pt x="25160" y="3444"/>
                    <a:pt x="24967" y="3384"/>
                  </a:cubicBezTo>
                  <a:cubicBezTo>
                    <a:pt x="24600" y="3265"/>
                    <a:pt x="24313" y="3017"/>
                    <a:pt x="23935" y="2769"/>
                  </a:cubicBezTo>
                  <a:cubicBezTo>
                    <a:pt x="23529" y="2441"/>
                    <a:pt x="23112" y="2144"/>
                    <a:pt x="22536" y="2025"/>
                  </a:cubicBezTo>
                  <a:cubicBezTo>
                    <a:pt x="22337" y="1971"/>
                    <a:pt x="22142" y="1948"/>
                    <a:pt x="21950" y="1948"/>
                  </a:cubicBezTo>
                  <a:cubicBezTo>
                    <a:pt x="21105" y="1948"/>
                    <a:pt x="20335" y="2411"/>
                    <a:pt x="19599" y="2848"/>
                  </a:cubicBezTo>
                  <a:cubicBezTo>
                    <a:pt x="18974" y="3225"/>
                    <a:pt x="18319" y="3592"/>
                    <a:pt x="17654" y="3721"/>
                  </a:cubicBezTo>
                  <a:cubicBezTo>
                    <a:pt x="17546" y="3737"/>
                    <a:pt x="17438" y="3744"/>
                    <a:pt x="17330" y="3744"/>
                  </a:cubicBezTo>
                  <a:cubicBezTo>
                    <a:pt x="16611" y="3744"/>
                    <a:pt x="15879" y="3424"/>
                    <a:pt x="15094" y="3096"/>
                  </a:cubicBezTo>
                  <a:cubicBezTo>
                    <a:pt x="14300" y="2729"/>
                    <a:pt x="13516" y="2392"/>
                    <a:pt x="12653" y="2352"/>
                  </a:cubicBezTo>
                  <a:cubicBezTo>
                    <a:pt x="12614" y="2351"/>
                    <a:pt x="12575" y="2350"/>
                    <a:pt x="12536" y="2350"/>
                  </a:cubicBezTo>
                  <a:cubicBezTo>
                    <a:pt x="11372" y="2350"/>
                    <a:pt x="10167" y="2925"/>
                    <a:pt x="8842" y="4049"/>
                  </a:cubicBezTo>
                  <a:lnTo>
                    <a:pt x="8802" y="4128"/>
                  </a:lnTo>
                  <a:cubicBezTo>
                    <a:pt x="8346" y="4505"/>
                    <a:pt x="7899" y="4872"/>
                    <a:pt x="7403" y="4922"/>
                  </a:cubicBezTo>
                  <a:cubicBezTo>
                    <a:pt x="7355" y="4933"/>
                    <a:pt x="7304" y="4938"/>
                    <a:pt x="7250" y="4938"/>
                  </a:cubicBezTo>
                  <a:cubicBezTo>
                    <a:pt x="7116" y="4938"/>
                    <a:pt x="6967" y="4908"/>
                    <a:pt x="6818" y="4872"/>
                  </a:cubicBezTo>
                  <a:cubicBezTo>
                    <a:pt x="6738" y="4872"/>
                    <a:pt x="6659" y="4833"/>
                    <a:pt x="6570" y="4833"/>
                  </a:cubicBezTo>
                  <a:cubicBezTo>
                    <a:pt x="6353" y="4804"/>
                    <a:pt x="6140" y="4790"/>
                    <a:pt x="5928" y="4790"/>
                  </a:cubicBezTo>
                  <a:cubicBezTo>
                    <a:pt x="3751" y="4790"/>
                    <a:pt x="1823" y="6253"/>
                    <a:pt x="159" y="7691"/>
                  </a:cubicBezTo>
                  <a:cubicBezTo>
                    <a:pt x="40" y="7770"/>
                    <a:pt x="1" y="7939"/>
                    <a:pt x="80" y="8058"/>
                  </a:cubicBezTo>
                  <a:cubicBezTo>
                    <a:pt x="120" y="8227"/>
                    <a:pt x="249" y="8306"/>
                    <a:pt x="407" y="8306"/>
                  </a:cubicBezTo>
                  <a:lnTo>
                    <a:pt x="36091" y="8227"/>
                  </a:lnTo>
                  <a:lnTo>
                    <a:pt x="38116" y="8227"/>
                  </a:lnTo>
                  <a:lnTo>
                    <a:pt x="38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2394202" y="2094750"/>
              <a:ext cx="931695" cy="363739"/>
            </a:xfrm>
            <a:custGeom>
              <a:avLst/>
              <a:gdLst/>
              <a:ahLst/>
              <a:cxnLst/>
              <a:rect l="l" t="t" r="r" b="b"/>
              <a:pathLst>
                <a:path w="22784" h="8895" extrusionOk="0">
                  <a:moveTo>
                    <a:pt x="19063" y="8517"/>
                  </a:moveTo>
                  <a:cubicBezTo>
                    <a:pt x="19023" y="8567"/>
                    <a:pt x="18983" y="8567"/>
                    <a:pt x="18934" y="8567"/>
                  </a:cubicBezTo>
                  <a:cubicBezTo>
                    <a:pt x="18983" y="8567"/>
                    <a:pt x="19023" y="8517"/>
                    <a:pt x="19063" y="8517"/>
                  </a:cubicBezTo>
                  <a:close/>
                  <a:moveTo>
                    <a:pt x="11203" y="0"/>
                  </a:moveTo>
                  <a:cubicBezTo>
                    <a:pt x="10497" y="0"/>
                    <a:pt x="9791" y="177"/>
                    <a:pt x="9179" y="539"/>
                  </a:cubicBezTo>
                  <a:cubicBezTo>
                    <a:pt x="8395" y="996"/>
                    <a:pt x="7859" y="1700"/>
                    <a:pt x="7571" y="2524"/>
                  </a:cubicBezTo>
                  <a:cubicBezTo>
                    <a:pt x="7414" y="2497"/>
                    <a:pt x="7253" y="2484"/>
                    <a:pt x="7091" y="2484"/>
                  </a:cubicBezTo>
                  <a:cubicBezTo>
                    <a:pt x="6527" y="2484"/>
                    <a:pt x="5952" y="2639"/>
                    <a:pt x="5497" y="2901"/>
                  </a:cubicBezTo>
                  <a:cubicBezTo>
                    <a:pt x="5170" y="3060"/>
                    <a:pt x="4882" y="3308"/>
                    <a:pt x="4674" y="3556"/>
                  </a:cubicBezTo>
                  <a:lnTo>
                    <a:pt x="4465" y="3556"/>
                  </a:lnTo>
                  <a:cubicBezTo>
                    <a:pt x="4098" y="3556"/>
                    <a:pt x="3682" y="3516"/>
                    <a:pt x="3265" y="3516"/>
                  </a:cubicBezTo>
                  <a:cubicBezTo>
                    <a:pt x="2858" y="3516"/>
                    <a:pt x="2481" y="3605"/>
                    <a:pt x="2153" y="3804"/>
                  </a:cubicBezTo>
                  <a:cubicBezTo>
                    <a:pt x="953" y="4141"/>
                    <a:pt x="0" y="5173"/>
                    <a:pt x="0" y="6741"/>
                  </a:cubicBezTo>
                  <a:cubicBezTo>
                    <a:pt x="0" y="7823"/>
                    <a:pt x="784" y="8855"/>
                    <a:pt x="1905" y="8855"/>
                  </a:cubicBezTo>
                  <a:cubicBezTo>
                    <a:pt x="7939" y="8894"/>
                    <a:pt x="13932" y="8894"/>
                    <a:pt x="19976" y="8894"/>
                  </a:cubicBezTo>
                  <a:cubicBezTo>
                    <a:pt x="22000" y="8894"/>
                    <a:pt x="22784" y="6414"/>
                    <a:pt x="21166" y="5173"/>
                  </a:cubicBezTo>
                  <a:cubicBezTo>
                    <a:pt x="20508" y="4673"/>
                    <a:pt x="19792" y="4472"/>
                    <a:pt x="19025" y="4472"/>
                  </a:cubicBezTo>
                  <a:cubicBezTo>
                    <a:pt x="18832" y="4472"/>
                    <a:pt x="18637" y="4484"/>
                    <a:pt x="18437" y="4508"/>
                  </a:cubicBezTo>
                  <a:cubicBezTo>
                    <a:pt x="18189" y="4181"/>
                    <a:pt x="17822" y="3893"/>
                    <a:pt x="17405" y="3685"/>
                  </a:cubicBezTo>
                  <a:cubicBezTo>
                    <a:pt x="17064" y="3526"/>
                    <a:pt x="16696" y="3454"/>
                    <a:pt x="16321" y="3454"/>
                  </a:cubicBezTo>
                  <a:cubicBezTo>
                    <a:pt x="15922" y="3454"/>
                    <a:pt x="15517" y="3536"/>
                    <a:pt x="15133" y="3685"/>
                  </a:cubicBezTo>
                  <a:cubicBezTo>
                    <a:pt x="15093" y="2772"/>
                    <a:pt x="14766" y="1869"/>
                    <a:pt x="14061" y="1164"/>
                  </a:cubicBezTo>
                  <a:cubicBezTo>
                    <a:pt x="13318" y="397"/>
                    <a:pt x="12260" y="0"/>
                    <a:pt x="11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3159642" y="2697083"/>
              <a:ext cx="529190" cy="207366"/>
            </a:xfrm>
            <a:custGeom>
              <a:avLst/>
              <a:gdLst/>
              <a:ahLst/>
              <a:cxnLst/>
              <a:rect l="l" t="t" r="r" b="b"/>
              <a:pathLst>
                <a:path w="12941" h="5071" extrusionOk="0">
                  <a:moveTo>
                    <a:pt x="6373" y="0"/>
                  </a:moveTo>
                  <a:cubicBezTo>
                    <a:pt x="5975" y="0"/>
                    <a:pt x="5574" y="103"/>
                    <a:pt x="5210" y="317"/>
                  </a:cubicBezTo>
                  <a:cubicBezTo>
                    <a:pt x="4793" y="565"/>
                    <a:pt x="4466" y="972"/>
                    <a:pt x="4297" y="1428"/>
                  </a:cubicBezTo>
                  <a:cubicBezTo>
                    <a:pt x="4235" y="1421"/>
                    <a:pt x="4169" y="1418"/>
                    <a:pt x="4103" y="1418"/>
                  </a:cubicBezTo>
                  <a:cubicBezTo>
                    <a:pt x="3778" y="1418"/>
                    <a:pt x="3418" y="1497"/>
                    <a:pt x="3146" y="1637"/>
                  </a:cubicBezTo>
                  <a:cubicBezTo>
                    <a:pt x="2938" y="1766"/>
                    <a:pt x="2809" y="1885"/>
                    <a:pt x="2690" y="2014"/>
                  </a:cubicBezTo>
                  <a:lnTo>
                    <a:pt x="1866" y="2014"/>
                  </a:lnTo>
                  <a:cubicBezTo>
                    <a:pt x="1658" y="2014"/>
                    <a:pt x="1449" y="2053"/>
                    <a:pt x="1241" y="2173"/>
                  </a:cubicBezTo>
                  <a:cubicBezTo>
                    <a:pt x="576" y="2341"/>
                    <a:pt x="0" y="2956"/>
                    <a:pt x="40" y="3830"/>
                  </a:cubicBezTo>
                  <a:cubicBezTo>
                    <a:pt x="40" y="4405"/>
                    <a:pt x="457" y="5030"/>
                    <a:pt x="1122" y="5030"/>
                  </a:cubicBezTo>
                  <a:cubicBezTo>
                    <a:pt x="4506" y="5030"/>
                    <a:pt x="7939" y="5030"/>
                    <a:pt x="11333" y="5070"/>
                  </a:cubicBezTo>
                  <a:cubicBezTo>
                    <a:pt x="12484" y="5070"/>
                    <a:pt x="12940" y="3621"/>
                    <a:pt x="12037" y="2956"/>
                  </a:cubicBezTo>
                  <a:cubicBezTo>
                    <a:pt x="11685" y="2673"/>
                    <a:pt x="11286" y="2561"/>
                    <a:pt x="10871" y="2561"/>
                  </a:cubicBezTo>
                  <a:cubicBezTo>
                    <a:pt x="10748" y="2561"/>
                    <a:pt x="10624" y="2571"/>
                    <a:pt x="10499" y="2589"/>
                  </a:cubicBezTo>
                  <a:cubicBezTo>
                    <a:pt x="10340" y="2381"/>
                    <a:pt x="10132" y="2212"/>
                    <a:pt x="9884" y="2093"/>
                  </a:cubicBezTo>
                  <a:cubicBezTo>
                    <a:pt x="9695" y="2009"/>
                    <a:pt x="9477" y="1967"/>
                    <a:pt x="9255" y="1967"/>
                  </a:cubicBezTo>
                  <a:cubicBezTo>
                    <a:pt x="9033" y="1967"/>
                    <a:pt x="8807" y="2009"/>
                    <a:pt x="8604" y="2093"/>
                  </a:cubicBezTo>
                  <a:cubicBezTo>
                    <a:pt x="8604" y="1557"/>
                    <a:pt x="8395" y="1061"/>
                    <a:pt x="8018" y="684"/>
                  </a:cubicBezTo>
                  <a:cubicBezTo>
                    <a:pt x="7570" y="236"/>
                    <a:pt x="6975" y="0"/>
                    <a:pt x="6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0" name="Google Shape;2540;p49"/>
            <p:cNvGrpSpPr/>
            <p:nvPr/>
          </p:nvGrpSpPr>
          <p:grpSpPr>
            <a:xfrm>
              <a:off x="817354" y="4214595"/>
              <a:ext cx="752741" cy="309112"/>
              <a:chOff x="487525" y="3951700"/>
              <a:chExt cx="852675" cy="350150"/>
            </a:xfrm>
          </p:grpSpPr>
          <p:sp>
            <p:nvSpPr>
              <p:cNvPr id="2541" name="Google Shape;2541;p49"/>
              <p:cNvSpPr/>
              <p:nvPr/>
            </p:nvSpPr>
            <p:spPr>
              <a:xfrm>
                <a:off x="487525" y="3951700"/>
                <a:ext cx="852675" cy="350150"/>
              </a:xfrm>
              <a:custGeom>
                <a:avLst/>
                <a:gdLst/>
                <a:ahLst/>
                <a:cxnLst/>
                <a:rect l="l" t="t" r="r" b="b"/>
                <a:pathLst>
                  <a:path w="34107" h="14006" extrusionOk="0">
                    <a:moveTo>
                      <a:pt x="15071" y="1"/>
                    </a:moveTo>
                    <a:cubicBezTo>
                      <a:pt x="14025" y="1"/>
                      <a:pt x="12959" y="295"/>
                      <a:pt x="12027" y="897"/>
                    </a:cubicBezTo>
                    <a:cubicBezTo>
                      <a:pt x="9755" y="2346"/>
                      <a:pt x="8763" y="4787"/>
                      <a:pt x="8266" y="7307"/>
                    </a:cubicBezTo>
                    <a:cubicBezTo>
                      <a:pt x="7508" y="6982"/>
                      <a:pt x="6694" y="6814"/>
                      <a:pt x="5877" y="6814"/>
                    </a:cubicBezTo>
                    <a:cubicBezTo>
                      <a:pt x="4824" y="6814"/>
                      <a:pt x="3764" y="7093"/>
                      <a:pt x="2809" y="7675"/>
                    </a:cubicBezTo>
                    <a:cubicBezTo>
                      <a:pt x="1697" y="8300"/>
                      <a:pt x="784" y="9292"/>
                      <a:pt x="288" y="10493"/>
                    </a:cubicBezTo>
                    <a:cubicBezTo>
                      <a:pt x="0" y="11237"/>
                      <a:pt x="0" y="11942"/>
                      <a:pt x="80" y="12725"/>
                    </a:cubicBezTo>
                    <a:cubicBezTo>
                      <a:pt x="159" y="13132"/>
                      <a:pt x="248" y="13589"/>
                      <a:pt x="328" y="14006"/>
                    </a:cubicBezTo>
                    <a:lnTo>
                      <a:pt x="34107" y="14006"/>
                    </a:lnTo>
                    <a:lnTo>
                      <a:pt x="34107" y="13837"/>
                    </a:lnTo>
                    <a:cubicBezTo>
                      <a:pt x="34027" y="12140"/>
                      <a:pt x="33114" y="10532"/>
                      <a:pt x="31626" y="9749"/>
                    </a:cubicBezTo>
                    <a:cubicBezTo>
                      <a:pt x="30924" y="9365"/>
                      <a:pt x="30149" y="9182"/>
                      <a:pt x="29383" y="9182"/>
                    </a:cubicBezTo>
                    <a:cubicBezTo>
                      <a:pt x="28980" y="9182"/>
                      <a:pt x="28579" y="9232"/>
                      <a:pt x="28192" y="9332"/>
                    </a:cubicBezTo>
                    <a:cubicBezTo>
                      <a:pt x="27785" y="7476"/>
                      <a:pt x="26545" y="5690"/>
                      <a:pt x="24640" y="5154"/>
                    </a:cubicBezTo>
                    <a:cubicBezTo>
                      <a:pt x="24235" y="5043"/>
                      <a:pt x="23822" y="4990"/>
                      <a:pt x="23412" y="4990"/>
                    </a:cubicBezTo>
                    <a:cubicBezTo>
                      <a:pt x="22313" y="4990"/>
                      <a:pt x="21239" y="5373"/>
                      <a:pt x="20422" y="6067"/>
                    </a:cubicBezTo>
                    <a:cubicBezTo>
                      <a:pt x="20214" y="5075"/>
                      <a:pt x="20135" y="4003"/>
                      <a:pt x="19757" y="3050"/>
                    </a:cubicBezTo>
                    <a:cubicBezTo>
                      <a:pt x="18947" y="1047"/>
                      <a:pt x="17043" y="1"/>
                      <a:pt x="15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9"/>
              <p:cNvSpPr/>
              <p:nvPr/>
            </p:nvSpPr>
            <p:spPr>
              <a:xfrm>
                <a:off x="487525" y="4151000"/>
                <a:ext cx="8526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34107" h="6034" extrusionOk="0">
                    <a:moveTo>
                      <a:pt x="12484" y="0"/>
                    </a:moveTo>
                    <a:cubicBezTo>
                      <a:pt x="12236" y="903"/>
                      <a:pt x="11908" y="1816"/>
                      <a:pt x="11283" y="2560"/>
                    </a:cubicBezTo>
                    <a:cubicBezTo>
                      <a:pt x="10499" y="3513"/>
                      <a:pt x="9388" y="4089"/>
                      <a:pt x="8147" y="4257"/>
                    </a:cubicBezTo>
                    <a:cubicBezTo>
                      <a:pt x="7904" y="4284"/>
                      <a:pt x="7660" y="4297"/>
                      <a:pt x="7416" y="4297"/>
                    </a:cubicBezTo>
                    <a:cubicBezTo>
                      <a:pt x="5042" y="4297"/>
                      <a:pt x="2652" y="3078"/>
                      <a:pt x="745" y="1648"/>
                    </a:cubicBezTo>
                    <a:cubicBezTo>
                      <a:pt x="576" y="1935"/>
                      <a:pt x="407" y="2233"/>
                      <a:pt x="288" y="2521"/>
                    </a:cubicBezTo>
                    <a:cubicBezTo>
                      <a:pt x="0" y="3265"/>
                      <a:pt x="0" y="3970"/>
                      <a:pt x="80" y="4753"/>
                    </a:cubicBezTo>
                    <a:cubicBezTo>
                      <a:pt x="159" y="5160"/>
                      <a:pt x="248" y="5617"/>
                      <a:pt x="328" y="6034"/>
                    </a:cubicBezTo>
                    <a:lnTo>
                      <a:pt x="34107" y="6034"/>
                    </a:lnTo>
                    <a:lnTo>
                      <a:pt x="34107" y="5865"/>
                    </a:lnTo>
                    <a:cubicBezTo>
                      <a:pt x="34067" y="4714"/>
                      <a:pt x="33650" y="3632"/>
                      <a:pt x="32906" y="2809"/>
                    </a:cubicBezTo>
                    <a:cubicBezTo>
                      <a:pt x="32142" y="3126"/>
                      <a:pt x="31269" y="3260"/>
                      <a:pt x="30364" y="3260"/>
                    </a:cubicBezTo>
                    <a:cubicBezTo>
                      <a:pt x="28329" y="3260"/>
                      <a:pt x="26130" y="2585"/>
                      <a:pt x="24640" y="1816"/>
                    </a:cubicBezTo>
                    <a:cubicBezTo>
                      <a:pt x="23935" y="1439"/>
                      <a:pt x="23191" y="993"/>
                      <a:pt x="22615" y="447"/>
                    </a:cubicBezTo>
                    <a:cubicBezTo>
                      <a:pt x="22080" y="2352"/>
                      <a:pt x="20214" y="3672"/>
                      <a:pt x="18319" y="4089"/>
                    </a:cubicBezTo>
                    <a:cubicBezTo>
                      <a:pt x="17953" y="4163"/>
                      <a:pt x="17586" y="4200"/>
                      <a:pt x="17226" y="4200"/>
                    </a:cubicBezTo>
                    <a:cubicBezTo>
                      <a:pt x="15389" y="4200"/>
                      <a:pt x="13703" y="3239"/>
                      <a:pt x="12940" y="1439"/>
                    </a:cubicBezTo>
                    <a:cubicBezTo>
                      <a:pt x="12732" y="993"/>
                      <a:pt x="12563" y="496"/>
                      <a:pt x="12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3" name="Google Shape;2543;p49"/>
            <p:cNvGrpSpPr/>
            <p:nvPr/>
          </p:nvGrpSpPr>
          <p:grpSpPr>
            <a:xfrm>
              <a:off x="2337435" y="3116353"/>
              <a:ext cx="638382" cy="1407431"/>
              <a:chOff x="2245175" y="1486325"/>
              <a:chExt cx="862096" cy="1900650"/>
            </a:xfrm>
          </p:grpSpPr>
          <p:sp>
            <p:nvSpPr>
              <p:cNvPr id="2544" name="Google Shape;2544;p49"/>
              <p:cNvSpPr/>
              <p:nvPr/>
            </p:nvSpPr>
            <p:spPr>
              <a:xfrm>
                <a:off x="2629550" y="2562575"/>
                <a:ext cx="88800" cy="82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9"/>
              <p:cNvSpPr/>
              <p:nvPr/>
            </p:nvSpPr>
            <p:spPr>
              <a:xfrm>
                <a:off x="2245175" y="1486325"/>
                <a:ext cx="862096" cy="1281179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20721" extrusionOk="0">
                    <a:moveTo>
                      <a:pt x="4466" y="0"/>
                    </a:moveTo>
                    <a:cubicBezTo>
                      <a:pt x="1985" y="0"/>
                      <a:pt x="0" y="1985"/>
                      <a:pt x="0" y="4466"/>
                    </a:cubicBezTo>
                    <a:lnTo>
                      <a:pt x="0" y="16255"/>
                    </a:lnTo>
                    <a:cubicBezTo>
                      <a:pt x="0" y="18686"/>
                      <a:pt x="1985" y="20720"/>
                      <a:pt x="4466" y="20720"/>
                    </a:cubicBezTo>
                    <a:lnTo>
                      <a:pt x="9516" y="20720"/>
                    </a:lnTo>
                    <a:cubicBezTo>
                      <a:pt x="11958" y="20720"/>
                      <a:pt x="13942" y="18686"/>
                      <a:pt x="13942" y="16255"/>
                    </a:cubicBezTo>
                    <a:lnTo>
                      <a:pt x="13942" y="4466"/>
                    </a:lnTo>
                    <a:cubicBezTo>
                      <a:pt x="13942" y="1985"/>
                      <a:pt x="11958" y="0"/>
                      <a:pt x="9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9"/>
              <p:cNvSpPr/>
              <p:nvPr/>
            </p:nvSpPr>
            <p:spPr>
              <a:xfrm>
                <a:off x="2245175" y="1486325"/>
                <a:ext cx="862096" cy="408078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6600" extrusionOk="0">
                    <a:moveTo>
                      <a:pt x="4515" y="0"/>
                    </a:moveTo>
                    <a:cubicBezTo>
                      <a:pt x="2034" y="0"/>
                      <a:pt x="0" y="2025"/>
                      <a:pt x="0" y="4506"/>
                    </a:cubicBezTo>
                    <a:lnTo>
                      <a:pt x="0" y="5706"/>
                    </a:lnTo>
                    <a:cubicBezTo>
                      <a:pt x="346" y="5970"/>
                      <a:pt x="726" y="6168"/>
                      <a:pt x="1131" y="6168"/>
                    </a:cubicBezTo>
                    <a:cubicBezTo>
                      <a:pt x="1167" y="6168"/>
                      <a:pt x="1204" y="6166"/>
                      <a:pt x="1240" y="6163"/>
                    </a:cubicBezTo>
                    <a:cubicBezTo>
                      <a:pt x="1826" y="6123"/>
                      <a:pt x="2362" y="5835"/>
                      <a:pt x="2779" y="5498"/>
                    </a:cubicBezTo>
                    <a:cubicBezTo>
                      <a:pt x="3185" y="5170"/>
                      <a:pt x="3562" y="4714"/>
                      <a:pt x="3642" y="4178"/>
                    </a:cubicBezTo>
                    <a:cubicBezTo>
                      <a:pt x="3642" y="4128"/>
                      <a:pt x="3710" y="4073"/>
                      <a:pt x="3770" y="4073"/>
                    </a:cubicBezTo>
                    <a:cubicBezTo>
                      <a:pt x="3804" y="4073"/>
                      <a:pt x="3836" y="4091"/>
                      <a:pt x="3850" y="4138"/>
                    </a:cubicBezTo>
                    <a:cubicBezTo>
                      <a:pt x="4098" y="4595"/>
                      <a:pt x="4346" y="5002"/>
                      <a:pt x="4674" y="5379"/>
                    </a:cubicBezTo>
                    <a:cubicBezTo>
                      <a:pt x="5014" y="5711"/>
                      <a:pt x="5460" y="6049"/>
                      <a:pt x="5931" y="6049"/>
                    </a:cubicBezTo>
                    <a:cubicBezTo>
                      <a:pt x="6037" y="6049"/>
                      <a:pt x="6144" y="6032"/>
                      <a:pt x="6252" y="5994"/>
                    </a:cubicBezTo>
                    <a:cubicBezTo>
                      <a:pt x="6539" y="5915"/>
                      <a:pt x="6788" y="5627"/>
                      <a:pt x="6907" y="5379"/>
                    </a:cubicBezTo>
                    <a:cubicBezTo>
                      <a:pt x="7155" y="4962"/>
                      <a:pt x="7323" y="4506"/>
                      <a:pt x="7403" y="4009"/>
                    </a:cubicBezTo>
                    <a:cubicBezTo>
                      <a:pt x="7423" y="3970"/>
                      <a:pt x="7465" y="3950"/>
                      <a:pt x="7507" y="3950"/>
                    </a:cubicBezTo>
                    <a:cubicBezTo>
                      <a:pt x="7549" y="3950"/>
                      <a:pt x="7591" y="3970"/>
                      <a:pt x="7611" y="4009"/>
                    </a:cubicBezTo>
                    <a:cubicBezTo>
                      <a:pt x="7899" y="4426"/>
                      <a:pt x="8107" y="4922"/>
                      <a:pt x="8355" y="5379"/>
                    </a:cubicBezTo>
                    <a:cubicBezTo>
                      <a:pt x="8604" y="5786"/>
                      <a:pt x="8891" y="6163"/>
                      <a:pt x="9348" y="6371"/>
                    </a:cubicBezTo>
                    <a:cubicBezTo>
                      <a:pt x="9555" y="6503"/>
                      <a:pt x="9814" y="6599"/>
                      <a:pt x="10072" y="6599"/>
                    </a:cubicBezTo>
                    <a:cubicBezTo>
                      <a:pt x="10221" y="6599"/>
                      <a:pt x="10370" y="6567"/>
                      <a:pt x="10509" y="6490"/>
                    </a:cubicBezTo>
                    <a:cubicBezTo>
                      <a:pt x="10836" y="6331"/>
                      <a:pt x="11005" y="5994"/>
                      <a:pt x="11164" y="5706"/>
                    </a:cubicBezTo>
                    <a:cubicBezTo>
                      <a:pt x="11332" y="5339"/>
                      <a:pt x="11372" y="4922"/>
                      <a:pt x="11412" y="4506"/>
                    </a:cubicBezTo>
                    <a:cubicBezTo>
                      <a:pt x="11444" y="4429"/>
                      <a:pt x="11505" y="4385"/>
                      <a:pt x="11565" y="4385"/>
                    </a:cubicBezTo>
                    <a:cubicBezTo>
                      <a:pt x="11599" y="4385"/>
                      <a:pt x="11632" y="4398"/>
                      <a:pt x="11660" y="4426"/>
                    </a:cubicBezTo>
                    <a:cubicBezTo>
                      <a:pt x="11997" y="4883"/>
                      <a:pt x="12206" y="5418"/>
                      <a:pt x="12573" y="5835"/>
                    </a:cubicBezTo>
                    <a:cubicBezTo>
                      <a:pt x="12880" y="6180"/>
                      <a:pt x="13266" y="6454"/>
                      <a:pt x="13722" y="6454"/>
                    </a:cubicBezTo>
                    <a:cubicBezTo>
                      <a:pt x="13752" y="6454"/>
                      <a:pt x="13782" y="6453"/>
                      <a:pt x="13813" y="6450"/>
                    </a:cubicBezTo>
                    <a:lnTo>
                      <a:pt x="13942" y="6450"/>
                    </a:lnTo>
                    <a:lnTo>
                      <a:pt x="13942" y="4506"/>
                    </a:lnTo>
                    <a:cubicBezTo>
                      <a:pt x="13942" y="2025"/>
                      <a:pt x="11958" y="0"/>
                      <a:pt x="9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9"/>
              <p:cNvSpPr/>
              <p:nvPr/>
            </p:nvSpPr>
            <p:spPr>
              <a:xfrm>
                <a:off x="2245175" y="2263717"/>
                <a:ext cx="862096" cy="503791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8148" extrusionOk="0">
                    <a:moveTo>
                      <a:pt x="3473" y="0"/>
                    </a:moveTo>
                    <a:cubicBezTo>
                      <a:pt x="3354" y="288"/>
                      <a:pt x="3146" y="576"/>
                      <a:pt x="2937" y="824"/>
                    </a:cubicBezTo>
                    <a:cubicBezTo>
                      <a:pt x="2526" y="1299"/>
                      <a:pt x="1962" y="1602"/>
                      <a:pt x="1374" y="1602"/>
                    </a:cubicBezTo>
                    <a:cubicBezTo>
                      <a:pt x="1139" y="1602"/>
                      <a:pt x="900" y="1554"/>
                      <a:pt x="665" y="1449"/>
                    </a:cubicBezTo>
                    <a:cubicBezTo>
                      <a:pt x="377" y="1320"/>
                      <a:pt x="169" y="1112"/>
                      <a:pt x="0" y="863"/>
                    </a:cubicBezTo>
                    <a:lnTo>
                      <a:pt x="0" y="3632"/>
                    </a:lnTo>
                    <a:cubicBezTo>
                      <a:pt x="0" y="6113"/>
                      <a:pt x="2034" y="8147"/>
                      <a:pt x="4515" y="8147"/>
                    </a:cubicBezTo>
                    <a:lnTo>
                      <a:pt x="9477" y="8147"/>
                    </a:lnTo>
                    <a:cubicBezTo>
                      <a:pt x="11958" y="8147"/>
                      <a:pt x="13942" y="6113"/>
                      <a:pt x="13942" y="3632"/>
                    </a:cubicBezTo>
                    <a:lnTo>
                      <a:pt x="13942" y="903"/>
                    </a:lnTo>
                    <a:cubicBezTo>
                      <a:pt x="13774" y="863"/>
                      <a:pt x="13605" y="784"/>
                      <a:pt x="13446" y="615"/>
                    </a:cubicBezTo>
                    <a:cubicBezTo>
                      <a:pt x="13446" y="576"/>
                      <a:pt x="13396" y="536"/>
                      <a:pt x="13357" y="496"/>
                    </a:cubicBezTo>
                    <a:cubicBezTo>
                      <a:pt x="13317" y="744"/>
                      <a:pt x="13277" y="992"/>
                      <a:pt x="13148" y="1201"/>
                    </a:cubicBezTo>
                    <a:cubicBezTo>
                      <a:pt x="12783" y="1875"/>
                      <a:pt x="12079" y="2190"/>
                      <a:pt x="11335" y="2190"/>
                    </a:cubicBezTo>
                    <a:cubicBezTo>
                      <a:pt x="11170" y="2190"/>
                      <a:pt x="11002" y="2174"/>
                      <a:pt x="10836" y="2144"/>
                    </a:cubicBezTo>
                    <a:cubicBezTo>
                      <a:pt x="10052" y="1985"/>
                      <a:pt x="9348" y="1399"/>
                      <a:pt x="9139" y="615"/>
                    </a:cubicBezTo>
                    <a:cubicBezTo>
                      <a:pt x="9060" y="824"/>
                      <a:pt x="8931" y="992"/>
                      <a:pt x="8772" y="1151"/>
                    </a:cubicBezTo>
                    <a:cubicBezTo>
                      <a:pt x="8430" y="1526"/>
                      <a:pt x="7921" y="1821"/>
                      <a:pt x="7409" y="1821"/>
                    </a:cubicBezTo>
                    <a:cubicBezTo>
                      <a:pt x="7297" y="1821"/>
                      <a:pt x="7185" y="1807"/>
                      <a:pt x="7075" y="1776"/>
                    </a:cubicBezTo>
                    <a:cubicBezTo>
                      <a:pt x="6698" y="1647"/>
                      <a:pt x="6450" y="1399"/>
                      <a:pt x="6371" y="1112"/>
                    </a:cubicBezTo>
                    <a:cubicBezTo>
                      <a:pt x="6291" y="1201"/>
                      <a:pt x="6252" y="1320"/>
                      <a:pt x="6162" y="1399"/>
                    </a:cubicBezTo>
                    <a:cubicBezTo>
                      <a:pt x="5955" y="1624"/>
                      <a:pt x="5689" y="1715"/>
                      <a:pt x="5414" y="1715"/>
                    </a:cubicBezTo>
                    <a:cubicBezTo>
                      <a:pt x="5082" y="1715"/>
                      <a:pt x="4737" y="1584"/>
                      <a:pt x="4466" y="1399"/>
                    </a:cubicBezTo>
                    <a:cubicBezTo>
                      <a:pt x="3969" y="1072"/>
                      <a:pt x="3602" y="576"/>
                      <a:pt x="3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8" name="Google Shape;2548;p49"/>
            <p:cNvGrpSpPr/>
            <p:nvPr/>
          </p:nvGrpSpPr>
          <p:grpSpPr>
            <a:xfrm>
              <a:off x="1144900" y="2595086"/>
              <a:ext cx="602356" cy="411251"/>
              <a:chOff x="2245175" y="3782014"/>
              <a:chExt cx="806799" cy="550832"/>
            </a:xfrm>
          </p:grpSpPr>
          <p:sp>
            <p:nvSpPr>
              <p:cNvPr id="2549" name="Google Shape;2549;p49"/>
              <p:cNvSpPr/>
              <p:nvPr/>
            </p:nvSpPr>
            <p:spPr>
              <a:xfrm>
                <a:off x="2477777" y="3782014"/>
                <a:ext cx="143893" cy="550832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13605" extrusionOk="0">
                    <a:moveTo>
                      <a:pt x="1777" y="0"/>
                    </a:moveTo>
                    <a:lnTo>
                      <a:pt x="1" y="1568"/>
                    </a:lnTo>
                    <a:lnTo>
                      <a:pt x="1" y="13605"/>
                    </a:lnTo>
                    <a:lnTo>
                      <a:pt x="3553" y="13605"/>
                    </a:lnTo>
                    <a:lnTo>
                      <a:pt x="3553" y="1568"/>
                    </a:lnTo>
                    <a:lnTo>
                      <a:pt x="17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9"/>
              <p:cNvSpPr/>
              <p:nvPr/>
            </p:nvSpPr>
            <p:spPr>
              <a:xfrm>
                <a:off x="2245175" y="3782014"/>
                <a:ext cx="143852" cy="550832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13605" extrusionOk="0">
                    <a:moveTo>
                      <a:pt x="1776" y="0"/>
                    </a:moveTo>
                    <a:lnTo>
                      <a:pt x="0" y="1568"/>
                    </a:lnTo>
                    <a:lnTo>
                      <a:pt x="0" y="13605"/>
                    </a:lnTo>
                    <a:lnTo>
                      <a:pt x="3553" y="13605"/>
                    </a:lnTo>
                    <a:lnTo>
                      <a:pt x="3553" y="1568"/>
                    </a:lnTo>
                    <a:lnTo>
                      <a:pt x="17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9"/>
              <p:cNvSpPr/>
              <p:nvPr/>
            </p:nvSpPr>
            <p:spPr>
              <a:xfrm>
                <a:off x="2697140" y="3782014"/>
                <a:ext cx="142273" cy="5508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3605" extrusionOk="0">
                    <a:moveTo>
                      <a:pt x="1737" y="0"/>
                    </a:moveTo>
                    <a:lnTo>
                      <a:pt x="1" y="1568"/>
                    </a:lnTo>
                    <a:lnTo>
                      <a:pt x="1" y="13605"/>
                    </a:lnTo>
                    <a:lnTo>
                      <a:pt x="3514" y="13605"/>
                    </a:lnTo>
                    <a:lnTo>
                      <a:pt x="3514" y="1568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9"/>
              <p:cNvSpPr/>
              <p:nvPr/>
            </p:nvSpPr>
            <p:spPr>
              <a:xfrm>
                <a:off x="2909701" y="3782014"/>
                <a:ext cx="142273" cy="5508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3605" extrusionOk="0">
                    <a:moveTo>
                      <a:pt x="1737" y="0"/>
                    </a:moveTo>
                    <a:lnTo>
                      <a:pt x="0" y="1568"/>
                    </a:lnTo>
                    <a:lnTo>
                      <a:pt x="0" y="13605"/>
                    </a:lnTo>
                    <a:lnTo>
                      <a:pt x="3513" y="13605"/>
                    </a:lnTo>
                    <a:lnTo>
                      <a:pt x="3513" y="1568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3" name="Google Shape;2553;p49"/>
            <p:cNvGrpSpPr/>
            <p:nvPr/>
          </p:nvGrpSpPr>
          <p:grpSpPr>
            <a:xfrm>
              <a:off x="2081284" y="2628787"/>
              <a:ext cx="809461" cy="377484"/>
              <a:chOff x="1320575" y="2949150"/>
              <a:chExt cx="916925" cy="427600"/>
            </a:xfrm>
          </p:grpSpPr>
          <p:sp>
            <p:nvSpPr>
              <p:cNvPr id="2554" name="Google Shape;2554;p49"/>
              <p:cNvSpPr/>
              <p:nvPr/>
            </p:nvSpPr>
            <p:spPr>
              <a:xfrm>
                <a:off x="1320575" y="2949150"/>
                <a:ext cx="916925" cy="427600"/>
              </a:xfrm>
              <a:custGeom>
                <a:avLst/>
                <a:gdLst/>
                <a:ahLst/>
                <a:cxnLst/>
                <a:rect l="l" t="t" r="r" b="b"/>
                <a:pathLst>
                  <a:path w="36677" h="17104" extrusionOk="0">
                    <a:moveTo>
                      <a:pt x="15449" y="0"/>
                    </a:moveTo>
                    <a:cubicBezTo>
                      <a:pt x="12913" y="0"/>
                      <a:pt x="10454" y="1075"/>
                      <a:pt x="8932" y="3171"/>
                    </a:cubicBezTo>
                    <a:cubicBezTo>
                      <a:pt x="7731" y="4779"/>
                      <a:pt x="7403" y="6684"/>
                      <a:pt x="7443" y="8629"/>
                    </a:cubicBezTo>
                    <a:cubicBezTo>
                      <a:pt x="6914" y="8491"/>
                      <a:pt x="6373" y="8420"/>
                      <a:pt x="5834" y="8420"/>
                    </a:cubicBezTo>
                    <a:cubicBezTo>
                      <a:pt x="4433" y="8420"/>
                      <a:pt x="3050" y="8902"/>
                      <a:pt x="1946" y="9949"/>
                    </a:cubicBezTo>
                    <a:cubicBezTo>
                      <a:pt x="665" y="11150"/>
                      <a:pt x="1" y="12886"/>
                      <a:pt x="249" y="14534"/>
                    </a:cubicBezTo>
                    <a:cubicBezTo>
                      <a:pt x="378" y="15486"/>
                      <a:pt x="745" y="16320"/>
                      <a:pt x="1241" y="17104"/>
                    </a:cubicBezTo>
                    <a:lnTo>
                      <a:pt x="35972" y="17104"/>
                    </a:lnTo>
                    <a:cubicBezTo>
                      <a:pt x="36677" y="13750"/>
                      <a:pt x="35149" y="9989"/>
                      <a:pt x="32132" y="8292"/>
                    </a:cubicBezTo>
                    <a:cubicBezTo>
                      <a:pt x="31083" y="7699"/>
                      <a:pt x="29900" y="7352"/>
                      <a:pt x="28731" y="7352"/>
                    </a:cubicBezTo>
                    <a:cubicBezTo>
                      <a:pt x="27865" y="7352"/>
                      <a:pt x="27007" y="7542"/>
                      <a:pt x="26218" y="7964"/>
                    </a:cubicBezTo>
                    <a:cubicBezTo>
                      <a:pt x="26129" y="8044"/>
                      <a:pt x="26049" y="8083"/>
                      <a:pt x="25970" y="8133"/>
                    </a:cubicBezTo>
                    <a:cubicBezTo>
                      <a:pt x="24194" y="3916"/>
                      <a:pt x="21048" y="353"/>
                      <a:pt x="16126" y="26"/>
                    </a:cubicBezTo>
                    <a:cubicBezTo>
                      <a:pt x="15900" y="9"/>
                      <a:pt x="15674" y="0"/>
                      <a:pt x="1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9"/>
              <p:cNvSpPr/>
              <p:nvPr/>
            </p:nvSpPr>
            <p:spPr>
              <a:xfrm>
                <a:off x="1325775" y="3303300"/>
                <a:ext cx="161300" cy="73450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2938" extrusionOk="0">
                    <a:moveTo>
                      <a:pt x="1" y="0"/>
                    </a:moveTo>
                    <a:cubicBezTo>
                      <a:pt x="1" y="119"/>
                      <a:pt x="1" y="248"/>
                      <a:pt x="41" y="368"/>
                    </a:cubicBezTo>
                    <a:cubicBezTo>
                      <a:pt x="170" y="1320"/>
                      <a:pt x="537" y="2154"/>
                      <a:pt x="1033" y="2938"/>
                    </a:cubicBezTo>
                    <a:lnTo>
                      <a:pt x="6451" y="2938"/>
                    </a:lnTo>
                    <a:cubicBezTo>
                      <a:pt x="6074" y="2898"/>
                      <a:pt x="5747" y="2848"/>
                      <a:pt x="5379" y="2769"/>
                    </a:cubicBezTo>
                    <a:cubicBezTo>
                      <a:pt x="3474" y="2402"/>
                      <a:pt x="1529" y="140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9"/>
              <p:cNvSpPr/>
              <p:nvPr/>
            </p:nvSpPr>
            <p:spPr>
              <a:xfrm>
                <a:off x="1511850" y="3214475"/>
                <a:ext cx="7122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28491" h="6491" extrusionOk="0">
                    <a:moveTo>
                      <a:pt x="15253" y="1"/>
                    </a:moveTo>
                    <a:cubicBezTo>
                      <a:pt x="14012" y="1936"/>
                      <a:pt x="12117" y="3385"/>
                      <a:pt x="9795" y="3801"/>
                    </a:cubicBezTo>
                    <a:cubicBezTo>
                      <a:pt x="9374" y="3875"/>
                      <a:pt x="8960" y="3911"/>
                      <a:pt x="8556" y="3911"/>
                    </a:cubicBezTo>
                    <a:cubicBezTo>
                      <a:pt x="6934" y="3911"/>
                      <a:pt x="5457" y="3337"/>
                      <a:pt x="4297" y="2313"/>
                    </a:cubicBezTo>
                    <a:cubicBezTo>
                      <a:pt x="4138" y="3514"/>
                      <a:pt x="3682" y="4625"/>
                      <a:pt x="2769" y="5409"/>
                    </a:cubicBezTo>
                    <a:cubicBezTo>
                      <a:pt x="1985" y="6114"/>
                      <a:pt x="993" y="6401"/>
                      <a:pt x="0" y="6491"/>
                    </a:cubicBezTo>
                    <a:lnTo>
                      <a:pt x="28321" y="6491"/>
                    </a:lnTo>
                    <a:cubicBezTo>
                      <a:pt x="28450" y="5955"/>
                      <a:pt x="28490" y="5409"/>
                      <a:pt x="28490" y="4873"/>
                    </a:cubicBezTo>
                    <a:lnTo>
                      <a:pt x="28490" y="4873"/>
                    </a:lnTo>
                    <a:cubicBezTo>
                      <a:pt x="27641" y="5086"/>
                      <a:pt x="26759" y="5187"/>
                      <a:pt x="25866" y="5187"/>
                    </a:cubicBezTo>
                    <a:cubicBezTo>
                      <a:pt x="21883" y="5187"/>
                      <a:pt x="17684" y="3170"/>
                      <a:pt x="15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7" name="Google Shape;2557;p49"/>
            <p:cNvGrpSpPr/>
            <p:nvPr/>
          </p:nvGrpSpPr>
          <p:grpSpPr>
            <a:xfrm>
              <a:off x="1253896" y="3420134"/>
              <a:ext cx="931741" cy="1103890"/>
              <a:chOff x="830600" y="2857150"/>
              <a:chExt cx="1227428" cy="1454210"/>
            </a:xfrm>
          </p:grpSpPr>
          <p:sp>
            <p:nvSpPr>
              <p:cNvPr id="2558" name="Google Shape;2558;p49"/>
              <p:cNvSpPr/>
              <p:nvPr/>
            </p:nvSpPr>
            <p:spPr>
              <a:xfrm>
                <a:off x="1228580" y="3701568"/>
                <a:ext cx="436593" cy="609792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426" extrusionOk="0">
                    <a:moveTo>
                      <a:pt x="5921" y="1"/>
                    </a:moveTo>
                    <a:cubicBezTo>
                      <a:pt x="5848" y="1"/>
                      <a:pt x="5775" y="12"/>
                      <a:pt x="5707" y="35"/>
                    </a:cubicBezTo>
                    <a:cubicBezTo>
                      <a:pt x="5300" y="115"/>
                      <a:pt x="5131" y="531"/>
                      <a:pt x="5210" y="938"/>
                    </a:cubicBezTo>
                    <a:cubicBezTo>
                      <a:pt x="5202" y="904"/>
                      <a:pt x="5197" y="890"/>
                      <a:pt x="5195" y="890"/>
                    </a:cubicBezTo>
                    <a:lnTo>
                      <a:pt x="5195" y="890"/>
                    </a:lnTo>
                    <a:cubicBezTo>
                      <a:pt x="5186" y="890"/>
                      <a:pt x="5210" y="1067"/>
                      <a:pt x="5210" y="1067"/>
                    </a:cubicBezTo>
                    <a:lnTo>
                      <a:pt x="5210" y="1315"/>
                    </a:lnTo>
                    <a:lnTo>
                      <a:pt x="5210" y="1355"/>
                    </a:lnTo>
                    <a:lnTo>
                      <a:pt x="5171" y="1355"/>
                    </a:lnTo>
                    <a:cubicBezTo>
                      <a:pt x="5171" y="1474"/>
                      <a:pt x="5131" y="1563"/>
                      <a:pt x="5131" y="1643"/>
                    </a:cubicBezTo>
                    <a:cubicBezTo>
                      <a:pt x="5091" y="1683"/>
                      <a:pt x="5091" y="1772"/>
                      <a:pt x="5052" y="1812"/>
                    </a:cubicBezTo>
                    <a:cubicBezTo>
                      <a:pt x="5052" y="1812"/>
                      <a:pt x="5012" y="1931"/>
                      <a:pt x="4962" y="1931"/>
                    </a:cubicBezTo>
                    <a:cubicBezTo>
                      <a:pt x="4923" y="2020"/>
                      <a:pt x="4883" y="2099"/>
                      <a:pt x="4843" y="2179"/>
                    </a:cubicBezTo>
                    <a:cubicBezTo>
                      <a:pt x="4843" y="2179"/>
                      <a:pt x="4784" y="2276"/>
                      <a:pt x="4794" y="2276"/>
                    </a:cubicBezTo>
                    <a:cubicBezTo>
                      <a:pt x="4795" y="2276"/>
                      <a:pt x="4798" y="2273"/>
                      <a:pt x="4804" y="2268"/>
                    </a:cubicBezTo>
                    <a:lnTo>
                      <a:pt x="4804" y="2268"/>
                    </a:lnTo>
                    <a:cubicBezTo>
                      <a:pt x="4595" y="2516"/>
                      <a:pt x="4466" y="2635"/>
                      <a:pt x="4268" y="2764"/>
                    </a:cubicBezTo>
                    <a:lnTo>
                      <a:pt x="4268" y="1028"/>
                    </a:lnTo>
                    <a:cubicBezTo>
                      <a:pt x="4268" y="551"/>
                      <a:pt x="3896" y="313"/>
                      <a:pt x="3524" y="313"/>
                    </a:cubicBezTo>
                    <a:cubicBezTo>
                      <a:pt x="3151" y="313"/>
                      <a:pt x="2779" y="551"/>
                      <a:pt x="2779" y="1028"/>
                    </a:cubicBezTo>
                    <a:lnTo>
                      <a:pt x="2779" y="2883"/>
                    </a:lnTo>
                    <a:cubicBezTo>
                      <a:pt x="2730" y="2844"/>
                      <a:pt x="2611" y="2804"/>
                      <a:pt x="2611" y="2804"/>
                    </a:cubicBezTo>
                    <a:cubicBezTo>
                      <a:pt x="2531" y="2764"/>
                      <a:pt x="2482" y="2715"/>
                      <a:pt x="2402" y="2675"/>
                    </a:cubicBezTo>
                    <a:cubicBezTo>
                      <a:pt x="2402" y="2675"/>
                      <a:pt x="2323" y="2635"/>
                      <a:pt x="2323" y="2595"/>
                    </a:cubicBezTo>
                    <a:cubicBezTo>
                      <a:pt x="2233" y="2556"/>
                      <a:pt x="2194" y="2516"/>
                      <a:pt x="2114" y="2427"/>
                    </a:cubicBezTo>
                    <a:cubicBezTo>
                      <a:pt x="1737" y="2060"/>
                      <a:pt x="1539" y="1563"/>
                      <a:pt x="1539" y="1028"/>
                    </a:cubicBezTo>
                    <a:cubicBezTo>
                      <a:pt x="1539" y="650"/>
                      <a:pt x="1201" y="283"/>
                      <a:pt x="795" y="283"/>
                    </a:cubicBezTo>
                    <a:cubicBezTo>
                      <a:pt x="378" y="283"/>
                      <a:pt x="50" y="650"/>
                      <a:pt x="50" y="1028"/>
                    </a:cubicBezTo>
                    <a:cubicBezTo>
                      <a:pt x="1" y="2516"/>
                      <a:pt x="1043" y="3836"/>
                      <a:pt x="2402" y="4332"/>
                    </a:cubicBezTo>
                    <a:cubicBezTo>
                      <a:pt x="2531" y="4372"/>
                      <a:pt x="2650" y="4411"/>
                      <a:pt x="2779" y="4411"/>
                    </a:cubicBezTo>
                    <a:lnTo>
                      <a:pt x="2779" y="8718"/>
                    </a:lnTo>
                    <a:cubicBezTo>
                      <a:pt x="2779" y="9189"/>
                      <a:pt x="3151" y="9425"/>
                      <a:pt x="3524" y="9425"/>
                    </a:cubicBezTo>
                    <a:cubicBezTo>
                      <a:pt x="3896" y="9425"/>
                      <a:pt x="4268" y="9189"/>
                      <a:pt x="4268" y="8718"/>
                    </a:cubicBezTo>
                    <a:lnTo>
                      <a:pt x="4268" y="4372"/>
                    </a:lnTo>
                    <a:cubicBezTo>
                      <a:pt x="5012" y="4124"/>
                      <a:pt x="5707" y="3588"/>
                      <a:pt x="6163" y="2883"/>
                    </a:cubicBezTo>
                    <a:cubicBezTo>
                      <a:pt x="6620" y="2179"/>
                      <a:pt x="6749" y="1355"/>
                      <a:pt x="6620" y="531"/>
                    </a:cubicBezTo>
                    <a:cubicBezTo>
                      <a:pt x="6587" y="223"/>
                      <a:pt x="6249" y="1"/>
                      <a:pt x="5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9"/>
              <p:cNvSpPr/>
              <p:nvPr/>
            </p:nvSpPr>
            <p:spPr>
              <a:xfrm>
                <a:off x="830600" y="2857150"/>
                <a:ext cx="1227428" cy="953891"/>
              </a:xfrm>
              <a:custGeom>
                <a:avLst/>
                <a:gdLst/>
                <a:ahLst/>
                <a:cxnLst/>
                <a:rect l="l" t="t" r="r" b="b"/>
                <a:pathLst>
                  <a:path w="18974" h="14745" extrusionOk="0">
                    <a:moveTo>
                      <a:pt x="9835" y="0"/>
                    </a:moveTo>
                    <a:cubicBezTo>
                      <a:pt x="8564" y="0"/>
                      <a:pt x="7313" y="226"/>
                      <a:pt x="6202" y="684"/>
                    </a:cubicBezTo>
                    <a:lnTo>
                      <a:pt x="6153" y="684"/>
                    </a:lnTo>
                    <a:cubicBezTo>
                      <a:pt x="6070" y="679"/>
                      <a:pt x="5986" y="677"/>
                      <a:pt x="5903" y="677"/>
                    </a:cubicBezTo>
                    <a:cubicBezTo>
                      <a:pt x="5122" y="677"/>
                      <a:pt x="4344" y="887"/>
                      <a:pt x="3672" y="1299"/>
                    </a:cubicBezTo>
                    <a:cubicBezTo>
                      <a:pt x="2888" y="1796"/>
                      <a:pt x="2233" y="2708"/>
                      <a:pt x="1737" y="3701"/>
                    </a:cubicBezTo>
                    <a:cubicBezTo>
                      <a:pt x="1320" y="4356"/>
                      <a:pt x="1032" y="5100"/>
                      <a:pt x="864" y="5973"/>
                    </a:cubicBezTo>
                    <a:cubicBezTo>
                      <a:pt x="864" y="6053"/>
                      <a:pt x="824" y="6182"/>
                      <a:pt x="784" y="6261"/>
                    </a:cubicBezTo>
                    <a:cubicBezTo>
                      <a:pt x="0" y="9694"/>
                      <a:pt x="2104" y="12384"/>
                      <a:pt x="5121" y="13664"/>
                    </a:cubicBezTo>
                    <a:cubicBezTo>
                      <a:pt x="6666" y="14329"/>
                      <a:pt x="8450" y="14744"/>
                      <a:pt x="10209" y="14744"/>
                    </a:cubicBezTo>
                    <a:cubicBezTo>
                      <a:pt x="11942" y="14744"/>
                      <a:pt x="13651" y="14341"/>
                      <a:pt x="15084" y="13376"/>
                    </a:cubicBezTo>
                    <a:cubicBezTo>
                      <a:pt x="15828" y="12920"/>
                      <a:pt x="16493" y="12344"/>
                      <a:pt x="17029" y="11600"/>
                    </a:cubicBezTo>
                    <a:cubicBezTo>
                      <a:pt x="18974" y="8950"/>
                      <a:pt x="18934" y="4693"/>
                      <a:pt x="16453" y="2421"/>
                    </a:cubicBezTo>
                    <a:cubicBezTo>
                      <a:pt x="14742" y="820"/>
                      <a:pt x="12254" y="0"/>
                      <a:pt x="9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9"/>
              <p:cNvSpPr/>
              <p:nvPr/>
            </p:nvSpPr>
            <p:spPr>
              <a:xfrm>
                <a:off x="1001320" y="2857150"/>
                <a:ext cx="949520" cy="304378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4705" extrusionOk="0">
                    <a:moveTo>
                      <a:pt x="7196" y="0"/>
                    </a:moveTo>
                    <a:cubicBezTo>
                      <a:pt x="5925" y="0"/>
                      <a:pt x="4674" y="226"/>
                      <a:pt x="3563" y="684"/>
                    </a:cubicBezTo>
                    <a:lnTo>
                      <a:pt x="3514" y="684"/>
                    </a:lnTo>
                    <a:cubicBezTo>
                      <a:pt x="3431" y="679"/>
                      <a:pt x="3347" y="677"/>
                      <a:pt x="3264" y="677"/>
                    </a:cubicBezTo>
                    <a:cubicBezTo>
                      <a:pt x="2483" y="677"/>
                      <a:pt x="1705" y="887"/>
                      <a:pt x="1033" y="1299"/>
                    </a:cubicBezTo>
                    <a:cubicBezTo>
                      <a:pt x="666" y="1547"/>
                      <a:pt x="338" y="1835"/>
                      <a:pt x="1" y="2212"/>
                    </a:cubicBezTo>
                    <a:cubicBezTo>
                      <a:pt x="41" y="2371"/>
                      <a:pt x="90" y="2540"/>
                      <a:pt x="170" y="2708"/>
                    </a:cubicBezTo>
                    <a:cubicBezTo>
                      <a:pt x="418" y="3324"/>
                      <a:pt x="954" y="3741"/>
                      <a:pt x="1579" y="3989"/>
                    </a:cubicBezTo>
                    <a:cubicBezTo>
                      <a:pt x="1896" y="4107"/>
                      <a:pt x="2215" y="4163"/>
                      <a:pt x="2526" y="4163"/>
                    </a:cubicBezTo>
                    <a:cubicBezTo>
                      <a:pt x="3627" y="4163"/>
                      <a:pt x="4626" y="3461"/>
                      <a:pt x="5052" y="2331"/>
                    </a:cubicBezTo>
                    <a:cubicBezTo>
                      <a:pt x="5105" y="2202"/>
                      <a:pt x="5227" y="2139"/>
                      <a:pt x="5344" y="2139"/>
                    </a:cubicBezTo>
                    <a:cubicBezTo>
                      <a:pt x="5489" y="2139"/>
                      <a:pt x="5627" y="2235"/>
                      <a:pt x="5627" y="2421"/>
                    </a:cubicBezTo>
                    <a:cubicBezTo>
                      <a:pt x="5589" y="3390"/>
                      <a:pt x="6137" y="4198"/>
                      <a:pt x="7161" y="4198"/>
                    </a:cubicBezTo>
                    <a:cubicBezTo>
                      <a:pt x="7186" y="4198"/>
                      <a:pt x="7210" y="4198"/>
                      <a:pt x="7235" y="4197"/>
                    </a:cubicBezTo>
                    <a:cubicBezTo>
                      <a:pt x="8277" y="4108"/>
                      <a:pt x="9061" y="3284"/>
                      <a:pt x="9180" y="2252"/>
                    </a:cubicBezTo>
                    <a:cubicBezTo>
                      <a:pt x="9203" y="2085"/>
                      <a:pt x="9380" y="1972"/>
                      <a:pt x="9534" y="1972"/>
                    </a:cubicBezTo>
                    <a:cubicBezTo>
                      <a:pt x="9645" y="1972"/>
                      <a:pt x="9745" y="2031"/>
                      <a:pt x="9765" y="2173"/>
                    </a:cubicBezTo>
                    <a:cubicBezTo>
                      <a:pt x="9884" y="2957"/>
                      <a:pt x="10133" y="3820"/>
                      <a:pt x="10797" y="4316"/>
                    </a:cubicBezTo>
                    <a:cubicBezTo>
                      <a:pt x="11154" y="4587"/>
                      <a:pt x="11573" y="4705"/>
                      <a:pt x="11998" y="4705"/>
                    </a:cubicBezTo>
                    <a:cubicBezTo>
                      <a:pt x="12164" y="4705"/>
                      <a:pt x="12330" y="4687"/>
                      <a:pt x="12494" y="4653"/>
                    </a:cubicBezTo>
                    <a:cubicBezTo>
                      <a:pt x="13318" y="4524"/>
                      <a:pt x="14102" y="4068"/>
                      <a:pt x="14677" y="3453"/>
                    </a:cubicBezTo>
                    <a:cubicBezTo>
                      <a:pt x="14429" y="3076"/>
                      <a:pt x="14142" y="2708"/>
                      <a:pt x="13814" y="2421"/>
                    </a:cubicBezTo>
                    <a:cubicBezTo>
                      <a:pt x="12103" y="820"/>
                      <a:pt x="9615" y="0"/>
                      <a:pt x="7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9"/>
              <p:cNvSpPr/>
              <p:nvPr/>
            </p:nvSpPr>
            <p:spPr>
              <a:xfrm>
                <a:off x="971821" y="3457293"/>
                <a:ext cx="995062" cy="353739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5468" extrusionOk="0">
                    <a:moveTo>
                      <a:pt x="5667" y="1"/>
                    </a:moveTo>
                    <a:cubicBezTo>
                      <a:pt x="5299" y="705"/>
                      <a:pt x="4764" y="1330"/>
                      <a:pt x="4099" y="1827"/>
                    </a:cubicBezTo>
                    <a:cubicBezTo>
                      <a:pt x="3364" y="2355"/>
                      <a:pt x="2505" y="2590"/>
                      <a:pt x="1636" y="2590"/>
                    </a:cubicBezTo>
                    <a:cubicBezTo>
                      <a:pt x="1086" y="2590"/>
                      <a:pt x="531" y="2496"/>
                      <a:pt x="0" y="2323"/>
                    </a:cubicBezTo>
                    <a:lnTo>
                      <a:pt x="0" y="2323"/>
                    </a:lnTo>
                    <a:cubicBezTo>
                      <a:pt x="794" y="3186"/>
                      <a:pt x="1787" y="3891"/>
                      <a:pt x="2938" y="4387"/>
                    </a:cubicBezTo>
                    <a:cubicBezTo>
                      <a:pt x="4483" y="5052"/>
                      <a:pt x="6267" y="5467"/>
                      <a:pt x="8026" y="5467"/>
                    </a:cubicBezTo>
                    <a:cubicBezTo>
                      <a:pt x="9759" y="5467"/>
                      <a:pt x="11468" y="5064"/>
                      <a:pt x="12901" y="4099"/>
                    </a:cubicBezTo>
                    <a:cubicBezTo>
                      <a:pt x="13645" y="3643"/>
                      <a:pt x="14310" y="3067"/>
                      <a:pt x="14846" y="2323"/>
                    </a:cubicBezTo>
                    <a:cubicBezTo>
                      <a:pt x="15054" y="2025"/>
                      <a:pt x="15223" y="1737"/>
                      <a:pt x="15382" y="1410"/>
                    </a:cubicBezTo>
                    <a:lnTo>
                      <a:pt x="15382" y="1410"/>
                    </a:lnTo>
                    <a:cubicBezTo>
                      <a:pt x="15014" y="1658"/>
                      <a:pt x="14598" y="1777"/>
                      <a:pt x="14141" y="1866"/>
                    </a:cubicBezTo>
                    <a:cubicBezTo>
                      <a:pt x="14015" y="1881"/>
                      <a:pt x="13891" y="1888"/>
                      <a:pt x="13769" y="1888"/>
                    </a:cubicBezTo>
                    <a:cubicBezTo>
                      <a:pt x="12537" y="1888"/>
                      <a:pt x="11521" y="1177"/>
                      <a:pt x="10916" y="130"/>
                    </a:cubicBezTo>
                    <a:cubicBezTo>
                      <a:pt x="10528" y="1189"/>
                      <a:pt x="9609" y="2031"/>
                      <a:pt x="8416" y="2031"/>
                    </a:cubicBezTo>
                    <a:cubicBezTo>
                      <a:pt x="8357" y="2031"/>
                      <a:pt x="8297" y="2029"/>
                      <a:pt x="8237" y="2025"/>
                    </a:cubicBezTo>
                    <a:cubicBezTo>
                      <a:pt x="6947" y="1985"/>
                      <a:pt x="6083" y="1122"/>
                      <a:pt x="5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2" name="Google Shape;2562;p49"/>
            <p:cNvSpPr/>
            <p:nvPr/>
          </p:nvSpPr>
          <p:spPr>
            <a:xfrm>
              <a:off x="2939353" y="3919920"/>
              <a:ext cx="809517" cy="603952"/>
            </a:xfrm>
            <a:custGeom>
              <a:avLst/>
              <a:gdLst/>
              <a:ahLst/>
              <a:cxnLst/>
              <a:rect l="l" t="t" r="r" b="b"/>
              <a:pathLst>
                <a:path w="15630" h="11661" extrusionOk="0">
                  <a:moveTo>
                    <a:pt x="5588" y="1"/>
                  </a:moveTo>
                  <a:cubicBezTo>
                    <a:pt x="5171" y="1"/>
                    <a:pt x="4794" y="130"/>
                    <a:pt x="4595" y="417"/>
                  </a:cubicBezTo>
                  <a:cubicBezTo>
                    <a:pt x="4546" y="457"/>
                    <a:pt x="4546" y="497"/>
                    <a:pt x="4506" y="497"/>
                  </a:cubicBezTo>
                  <a:lnTo>
                    <a:pt x="40" y="11164"/>
                  </a:lnTo>
                  <a:cubicBezTo>
                    <a:pt x="1" y="11293"/>
                    <a:pt x="1" y="11412"/>
                    <a:pt x="80" y="11502"/>
                  </a:cubicBezTo>
                  <a:cubicBezTo>
                    <a:pt x="169" y="11621"/>
                    <a:pt x="249" y="11660"/>
                    <a:pt x="378" y="11660"/>
                  </a:cubicBezTo>
                  <a:lnTo>
                    <a:pt x="418" y="11660"/>
                  </a:lnTo>
                  <a:lnTo>
                    <a:pt x="14886" y="11462"/>
                  </a:lnTo>
                  <a:cubicBezTo>
                    <a:pt x="15015" y="11462"/>
                    <a:pt x="15134" y="11412"/>
                    <a:pt x="15173" y="11293"/>
                  </a:cubicBezTo>
                  <a:cubicBezTo>
                    <a:pt x="15302" y="11045"/>
                    <a:pt x="15461" y="10797"/>
                    <a:pt x="15511" y="10470"/>
                  </a:cubicBezTo>
                  <a:cubicBezTo>
                    <a:pt x="15630" y="9805"/>
                    <a:pt x="15302" y="9140"/>
                    <a:pt x="14638" y="8733"/>
                  </a:cubicBezTo>
                  <a:cubicBezTo>
                    <a:pt x="14221" y="8485"/>
                    <a:pt x="13774" y="8356"/>
                    <a:pt x="13357" y="8316"/>
                  </a:cubicBezTo>
                  <a:cubicBezTo>
                    <a:pt x="13397" y="8277"/>
                    <a:pt x="13397" y="8277"/>
                    <a:pt x="13397" y="8237"/>
                  </a:cubicBezTo>
                  <a:cubicBezTo>
                    <a:pt x="13477" y="8108"/>
                    <a:pt x="13526" y="7939"/>
                    <a:pt x="13606" y="7780"/>
                  </a:cubicBezTo>
                  <a:cubicBezTo>
                    <a:pt x="13725" y="7364"/>
                    <a:pt x="13725" y="6788"/>
                    <a:pt x="13318" y="6451"/>
                  </a:cubicBezTo>
                  <a:cubicBezTo>
                    <a:pt x="13070" y="6292"/>
                    <a:pt x="12822" y="6203"/>
                    <a:pt x="12613" y="6203"/>
                  </a:cubicBezTo>
                  <a:cubicBezTo>
                    <a:pt x="12299" y="6156"/>
                    <a:pt x="11999" y="6137"/>
                    <a:pt x="11704" y="6137"/>
                  </a:cubicBezTo>
                  <a:cubicBezTo>
                    <a:pt x="11496" y="6137"/>
                    <a:pt x="11291" y="6146"/>
                    <a:pt x="11085" y="6163"/>
                  </a:cubicBezTo>
                  <a:cubicBezTo>
                    <a:pt x="11333" y="5508"/>
                    <a:pt x="11244" y="4962"/>
                    <a:pt x="10916" y="4555"/>
                  </a:cubicBezTo>
                  <a:cubicBezTo>
                    <a:pt x="10528" y="4166"/>
                    <a:pt x="10023" y="4138"/>
                    <a:pt x="9521" y="4138"/>
                  </a:cubicBezTo>
                  <a:cubicBezTo>
                    <a:pt x="9433" y="4138"/>
                    <a:pt x="9346" y="4139"/>
                    <a:pt x="9259" y="4139"/>
                  </a:cubicBezTo>
                  <a:cubicBezTo>
                    <a:pt x="9309" y="4059"/>
                    <a:pt x="9309" y="3930"/>
                    <a:pt x="9309" y="3811"/>
                  </a:cubicBezTo>
                  <a:cubicBezTo>
                    <a:pt x="9348" y="3275"/>
                    <a:pt x="9140" y="2779"/>
                    <a:pt x="8723" y="2442"/>
                  </a:cubicBezTo>
                  <a:cubicBezTo>
                    <a:pt x="8389" y="2173"/>
                    <a:pt x="7935" y="2011"/>
                    <a:pt x="7421" y="2011"/>
                  </a:cubicBezTo>
                  <a:cubicBezTo>
                    <a:pt x="7309" y="2011"/>
                    <a:pt x="7193" y="2019"/>
                    <a:pt x="7076" y="2035"/>
                  </a:cubicBezTo>
                  <a:cubicBezTo>
                    <a:pt x="7155" y="1489"/>
                    <a:pt x="7026" y="953"/>
                    <a:pt x="6739" y="546"/>
                  </a:cubicBezTo>
                  <a:cubicBezTo>
                    <a:pt x="6451" y="209"/>
                    <a:pt x="6034" y="1"/>
                    <a:pt x="5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Google Shape;1854;p40">
            <a:extLst>
              <a:ext uri="{FF2B5EF4-FFF2-40B4-BE49-F238E27FC236}">
                <a16:creationId xmlns:a16="http://schemas.microsoft.com/office/drawing/2014/main" id="{8964B5B7-BF29-E3C3-7B62-9EF74DDAE1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588639"/>
              </p:ext>
            </p:extLst>
          </p:nvPr>
        </p:nvGraphicFramePr>
        <p:xfrm>
          <a:off x="736846" y="907324"/>
          <a:ext cx="7946237" cy="1558888"/>
        </p:xfrm>
        <a:graphic>
          <a:graphicData uri="http://schemas.openxmlformats.org/drawingml/2006/table">
            <a:tbl>
              <a:tblPr>
                <a:noFill/>
                <a:tableStyleId>{6657A857-66FF-422B-8F1E-B467EFDF9050}</a:tableStyleId>
              </a:tblPr>
              <a:tblGrid>
                <a:gridCol w="202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174">
                <a:tc gridSpan="4"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 noProof="0">
                          <a:solidFill>
                            <a:schemeClr val="lt1"/>
                          </a:solidFill>
                          <a:latin typeface="Calibri"/>
                        </a:rPr>
                        <a:t> Average Inventory MoM                      </a:t>
                      </a:r>
                      <a:r>
                        <a:rPr lang="en" sz="1400" b="1" i="0" u="none" strike="noStrike" cap="none" noProof="0">
                          <a:solidFill>
                            <a:schemeClr val="lt1"/>
                          </a:solidFill>
                          <a:latin typeface="Calibri"/>
                        </a:rPr>
                        <a:t>Average Median DOM MoM             Average Sold Above Listing MoM</a:t>
                      </a:r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270574"/>
                  </a:ext>
                </a:extLst>
              </a:tr>
              <a:tr h="498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dk1"/>
                          </a:solidFill>
                          <a:latin typeface="Montserrat"/>
                          <a:cs typeface="Arial"/>
                        </a:rPr>
                        <a:t>Total Pending Properties for Sale by Zip code</a:t>
                      </a:r>
                      <a:endParaRPr lang="en" sz="1100" b="0" i="0" u="none" strike="noStrike" cap="none">
                        <a:solidFill>
                          <a:schemeClr val="dk1"/>
                        </a:solidFill>
                        <a:latin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</a:rPr>
                        <a:t>Total Inventory by Month</a:t>
                      </a:r>
                      <a:endParaRPr lang="en" sz="110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</a:rPr>
                        <a:t>Total New Listings for Sale by County</a:t>
                      </a:r>
                      <a:endParaRPr lang="en" sz="110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Median DOM by Month</a:t>
                      </a:r>
                      <a:endParaRPr lang="en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5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dk1"/>
                          </a:solidFill>
                          <a:latin typeface="Montserrat"/>
                          <a:cs typeface="Arial"/>
                        </a:rPr>
                        <a:t>Sold Above List Price by Year</a:t>
                      </a:r>
                      <a:endParaRPr lang="en-US" sz="1100" b="0" i="0" u="none" strike="noStrike" cap="none">
                        <a:solidFill>
                          <a:schemeClr val="dk1"/>
                        </a:solidFill>
                        <a:latin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</a:rPr>
                        <a:t>Median List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Montserrat"/>
                        </a:rPr>
                        <a:t>Ppsf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</a:rPr>
                        <a:t> by Year</a:t>
                      </a:r>
                      <a:endParaRPr lang="en" sz="110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</a:rPr>
                        <a:t>Median DOM by Month</a:t>
                      </a:r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Stay up to date with new technologies and trends</a:t>
                      </a:r>
                      <a:endParaRPr lang="en-US"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7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465701"/>
      </p:ext>
    </p:extLst>
  </p:cSld>
  <p:clrMapOvr>
    <a:masterClrMapping/>
  </p:clrMapOvr>
</p:sld>
</file>

<file path=ppt/theme/theme1.xml><?xml version="1.0" encoding="utf-8"?>
<a:theme xmlns:a="http://schemas.openxmlformats.org/drawingml/2006/main" name="Rental Housing Marketing Plan by Slidesgo">
  <a:themeElements>
    <a:clrScheme name="Simple Light">
      <a:dk1>
        <a:srgbClr val="4C4557"/>
      </a:dk1>
      <a:lt1>
        <a:srgbClr val="BD6877"/>
      </a:lt1>
      <a:dk2>
        <a:srgbClr val="FAE9DC"/>
      </a:dk2>
      <a:lt2>
        <a:srgbClr val="F9D0C8"/>
      </a:lt2>
      <a:accent1>
        <a:srgbClr val="53A789"/>
      </a:accent1>
      <a:accent2>
        <a:srgbClr val="6BDD96"/>
      </a:accent2>
      <a:accent3>
        <a:srgbClr val="332B45"/>
      </a:accent3>
      <a:accent4>
        <a:srgbClr val="FFFFFF"/>
      </a:accent4>
      <a:accent5>
        <a:srgbClr val="FFFFFF"/>
      </a:accent5>
      <a:accent6>
        <a:srgbClr val="FFFFFF"/>
      </a:accent6>
      <a:hlink>
        <a:srgbClr val="4E49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737</Words>
  <Application>Microsoft Office PowerPoint</Application>
  <PresentationFormat>On-screen Show (16:9)</PresentationFormat>
  <Paragraphs>131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Raleway</vt:lpstr>
      <vt:lpstr>Nunito Light</vt:lpstr>
      <vt:lpstr>Raleway ExtraBold</vt:lpstr>
      <vt:lpstr>Arial</vt:lpstr>
      <vt:lpstr>Courier New</vt:lpstr>
      <vt:lpstr>Montserrat</vt:lpstr>
      <vt:lpstr>Courier New,monospace</vt:lpstr>
      <vt:lpstr>Bebas Neue</vt:lpstr>
      <vt:lpstr>Raleway Black</vt:lpstr>
      <vt:lpstr>Wingdings</vt:lpstr>
      <vt:lpstr>Calibri</vt:lpstr>
      <vt:lpstr>Rental Housing Marketing Plan by Slidesgo</vt:lpstr>
      <vt:lpstr>Enhancing Move, Inc International Real Estate Services with BI Dashboards and Data Forecasting</vt:lpstr>
      <vt:lpstr>TABLE OF CONTENTS</vt:lpstr>
      <vt:lpstr>MOVE INC</vt:lpstr>
      <vt:lpstr>IDENTIFYING THE BUSINESS PROBLEM</vt:lpstr>
      <vt:lpstr>BUSINESS INTELLIGENCE IN REAL ESTATE</vt:lpstr>
      <vt:lpstr>OPERATIONAL DASHBOARD WALKTHROUGH</vt:lpstr>
      <vt:lpstr>PowerPoint Presentation</vt:lpstr>
      <vt:lpstr>TACTICAL  DASHBOARD WALKTHROUGH</vt:lpstr>
      <vt:lpstr>DATA DICTIONARY</vt:lpstr>
      <vt:lpstr>PowerPoint Presentation</vt:lpstr>
      <vt:lpstr>FORECASTING ANALYSIS</vt:lpstr>
      <vt:lpstr>ABOUT THE MODEL</vt:lpstr>
      <vt:lpstr>MODEL RESULTS</vt:lpstr>
      <vt:lpstr>USAGE</vt:lpstr>
      <vt:lpstr>INCORPORATION INTO MOVE INC's BI SYSTEM</vt:lpstr>
      <vt:lpstr>Challenges and Future Enhancements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Move, Inc International Real Estate Services with BI Dashboards and Data Forecasting</dc:title>
  <cp:lastModifiedBy>Arafat Ahmed</cp:lastModifiedBy>
  <cp:revision>2</cp:revision>
  <dcterms:modified xsi:type="dcterms:W3CDTF">2023-12-06T19:09:10Z</dcterms:modified>
</cp:coreProperties>
</file>